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9.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0.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1.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2.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3.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4.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5.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95548" r:id="rId1"/>
    <p:sldMasterId id="2147495545" r:id="rId2"/>
    <p:sldMasterId id="2147483660" r:id="rId3"/>
    <p:sldMasterId id="2147495550" r:id="rId4"/>
    <p:sldMasterId id="2147495568" r:id="rId5"/>
    <p:sldMasterId id="2147495580" r:id="rId6"/>
    <p:sldMasterId id="2147495592" r:id="rId7"/>
    <p:sldMasterId id="2147495604" r:id="rId8"/>
    <p:sldMasterId id="2147495628" r:id="rId9"/>
    <p:sldMasterId id="2147495653" r:id="rId10"/>
    <p:sldMasterId id="2147495665" r:id="rId11"/>
    <p:sldMasterId id="2147495677" r:id="rId12"/>
    <p:sldMasterId id="2147495701" r:id="rId13"/>
    <p:sldMasterId id="2147495749" r:id="rId14"/>
    <p:sldMasterId id="2147495809" r:id="rId15"/>
    <p:sldMasterId id="2147495821" r:id="rId16"/>
  </p:sldMasterIdLst>
  <p:notesMasterIdLst>
    <p:notesMasterId r:id="rId69"/>
  </p:notesMasterIdLst>
  <p:sldIdLst>
    <p:sldId id="331" r:id="rId17"/>
    <p:sldId id="330" r:id="rId18"/>
    <p:sldId id="259" r:id="rId19"/>
    <p:sldId id="267" r:id="rId20"/>
    <p:sldId id="265" r:id="rId21"/>
    <p:sldId id="261" r:id="rId22"/>
    <p:sldId id="260" r:id="rId23"/>
    <p:sldId id="268" r:id="rId24"/>
    <p:sldId id="257" r:id="rId25"/>
    <p:sldId id="269" r:id="rId26"/>
    <p:sldId id="3951" r:id="rId27"/>
    <p:sldId id="3952" r:id="rId28"/>
    <p:sldId id="3996" r:id="rId29"/>
    <p:sldId id="3961" r:id="rId30"/>
    <p:sldId id="262" r:id="rId31"/>
    <p:sldId id="263" r:id="rId32"/>
    <p:sldId id="980" r:id="rId33"/>
    <p:sldId id="256" r:id="rId34"/>
    <p:sldId id="3809" r:id="rId35"/>
    <p:sldId id="3946" r:id="rId36"/>
    <p:sldId id="3791" r:id="rId37"/>
    <p:sldId id="3820" r:id="rId38"/>
    <p:sldId id="3821" r:id="rId39"/>
    <p:sldId id="258" r:id="rId40"/>
    <p:sldId id="266" r:id="rId41"/>
    <p:sldId id="3822" r:id="rId42"/>
    <p:sldId id="3823" r:id="rId43"/>
    <p:sldId id="3824" r:id="rId44"/>
    <p:sldId id="3825" r:id="rId45"/>
    <p:sldId id="3826" r:id="rId46"/>
    <p:sldId id="264" r:id="rId47"/>
    <p:sldId id="287" r:id="rId48"/>
    <p:sldId id="4073" r:id="rId49"/>
    <p:sldId id="4085" r:id="rId50"/>
    <p:sldId id="4086" r:id="rId51"/>
    <p:sldId id="4087" r:id="rId52"/>
    <p:sldId id="4096" r:id="rId53"/>
    <p:sldId id="4060" r:id="rId54"/>
    <p:sldId id="4098" r:id="rId55"/>
    <p:sldId id="4100" r:id="rId56"/>
    <p:sldId id="4051" r:id="rId57"/>
    <p:sldId id="4089" r:id="rId58"/>
    <p:sldId id="4102" r:id="rId59"/>
    <p:sldId id="4101" r:id="rId60"/>
    <p:sldId id="4094" r:id="rId61"/>
    <p:sldId id="4075" r:id="rId62"/>
    <p:sldId id="4018" r:id="rId63"/>
    <p:sldId id="4035" r:id="rId64"/>
    <p:sldId id="4049" r:id="rId65"/>
    <p:sldId id="4092" r:id="rId66"/>
    <p:sldId id="3990" r:id="rId67"/>
    <p:sldId id="2874"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7A01C3F-FF4E-4371-A8F8-D1223D80E3E7}" v="1" dt="2025-10-03T12:25:42.4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3.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slide" Target="slides/slide50.xml"/><Relationship Id="rId74" Type="http://schemas.microsoft.com/office/2015/10/relationships/revisionInfo" Target="revisionInfo.xml"/><Relationship Id="rId5" Type="http://schemas.openxmlformats.org/officeDocument/2006/relationships/slideMaster" Target="slideMasters/slideMaster5.xml"/><Relationship Id="rId61" Type="http://schemas.openxmlformats.org/officeDocument/2006/relationships/slide" Target="slides/slide45.xml"/><Relationship Id="rId19" Type="http://schemas.openxmlformats.org/officeDocument/2006/relationships/slide" Target="slides/slide3.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slide" Target="slides/slide5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 Type="http://schemas.openxmlformats.org/officeDocument/2006/relationships/slideMaster" Target="slideMasters/slideMaster7.xml"/><Relationship Id="rId7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coloredoutline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coloredoutline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AF3693-03DB-4A77-B007-45B249DE5C1F}"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44806857-370D-479C-BA85-5E3DF707FB9D}">
      <dgm:prSet/>
      <dgm:spPr/>
      <dgm:t>
        <a:bodyPr/>
        <a:lstStyle/>
        <a:p>
          <a:r>
            <a:rPr lang="en-US" b="0" i="0"/>
            <a:t>S - Set high expectations</a:t>
          </a:r>
          <a:endParaRPr lang="en-US"/>
        </a:p>
      </dgm:t>
    </dgm:pt>
    <dgm:pt modelId="{54A7DBE4-B80C-4D60-842E-63F59CB91823}" type="parTrans" cxnId="{40C27B72-5723-47FD-BF05-4DC9B15FB6D2}">
      <dgm:prSet/>
      <dgm:spPr/>
      <dgm:t>
        <a:bodyPr/>
        <a:lstStyle/>
        <a:p>
          <a:endParaRPr lang="en-US"/>
        </a:p>
      </dgm:t>
    </dgm:pt>
    <dgm:pt modelId="{F9844EB1-D1A5-494D-8968-8A88FE4E0B29}" type="sibTrans" cxnId="{40C27B72-5723-47FD-BF05-4DC9B15FB6D2}">
      <dgm:prSet/>
      <dgm:spPr/>
      <dgm:t>
        <a:bodyPr/>
        <a:lstStyle/>
        <a:p>
          <a:endParaRPr lang="en-US"/>
        </a:p>
      </dgm:t>
    </dgm:pt>
    <dgm:pt modelId="{99749F4E-F815-46D9-B202-515D5A39C3F3}">
      <dgm:prSet/>
      <dgm:spPr/>
      <dgm:t>
        <a:bodyPr/>
        <a:lstStyle/>
        <a:p>
          <a:r>
            <a:rPr lang="en-US" b="0" i="0"/>
            <a:t>O - Objective</a:t>
          </a:r>
          <a:endParaRPr lang="en-US"/>
        </a:p>
      </dgm:t>
    </dgm:pt>
    <dgm:pt modelId="{CCC31A7A-5EDB-46D2-B6B5-2D5183100A78}" type="parTrans" cxnId="{286B06F8-E94E-4B8A-9DDE-B7596CFDFB0F}">
      <dgm:prSet/>
      <dgm:spPr/>
      <dgm:t>
        <a:bodyPr/>
        <a:lstStyle/>
        <a:p>
          <a:endParaRPr lang="en-US"/>
        </a:p>
      </dgm:t>
    </dgm:pt>
    <dgm:pt modelId="{80BA55E1-3B47-44E7-9B9A-E78EA53725E6}" type="sibTrans" cxnId="{286B06F8-E94E-4B8A-9DDE-B7596CFDFB0F}">
      <dgm:prSet/>
      <dgm:spPr/>
      <dgm:t>
        <a:bodyPr/>
        <a:lstStyle/>
        <a:p>
          <a:endParaRPr lang="en-US"/>
        </a:p>
      </dgm:t>
    </dgm:pt>
    <dgm:pt modelId="{3A650E9D-6BB7-4789-9B68-81354AC2FDD3}">
      <dgm:prSet/>
      <dgm:spPr/>
      <dgm:t>
        <a:bodyPr/>
        <a:lstStyle/>
        <a:p>
          <a:r>
            <a:rPr lang="en-US" b="0" i="0"/>
            <a:t>M - Meaningful curriculum</a:t>
          </a:r>
          <a:endParaRPr lang="en-US"/>
        </a:p>
      </dgm:t>
    </dgm:pt>
    <dgm:pt modelId="{787BF847-8D40-42D3-A0B1-51D4F362A571}" type="parTrans" cxnId="{60E36918-9A9B-465B-AFA5-86E31B7CA469}">
      <dgm:prSet/>
      <dgm:spPr/>
      <dgm:t>
        <a:bodyPr/>
        <a:lstStyle/>
        <a:p>
          <a:endParaRPr lang="en-US"/>
        </a:p>
      </dgm:t>
    </dgm:pt>
    <dgm:pt modelId="{D4B3E329-A62E-45D2-9D41-76C0982981B3}" type="sibTrans" cxnId="{60E36918-9A9B-465B-AFA5-86E31B7CA469}">
      <dgm:prSet/>
      <dgm:spPr/>
      <dgm:t>
        <a:bodyPr/>
        <a:lstStyle/>
        <a:p>
          <a:endParaRPr lang="en-US"/>
        </a:p>
      </dgm:t>
    </dgm:pt>
    <dgm:pt modelId="{3970E0F5-8929-4CAA-B980-20216F45B9E6}">
      <dgm:prSet/>
      <dgm:spPr/>
      <dgm:t>
        <a:bodyPr/>
        <a:lstStyle/>
        <a:p>
          <a:r>
            <a:rPr lang="en-US" b="0" i="0"/>
            <a:t>E -  Effective</a:t>
          </a:r>
          <a:endParaRPr lang="en-US"/>
        </a:p>
      </dgm:t>
    </dgm:pt>
    <dgm:pt modelId="{B807309F-E5B5-41CD-AC33-A44CA014ED15}" type="parTrans" cxnId="{7366013D-261A-446C-9F65-78B620EA9A0E}">
      <dgm:prSet/>
      <dgm:spPr/>
      <dgm:t>
        <a:bodyPr/>
        <a:lstStyle/>
        <a:p>
          <a:endParaRPr lang="en-US"/>
        </a:p>
      </dgm:t>
    </dgm:pt>
    <dgm:pt modelId="{2DFD2848-F77A-4FDE-B622-E76A5EC917C9}" type="sibTrans" cxnId="{7366013D-261A-446C-9F65-78B620EA9A0E}">
      <dgm:prSet/>
      <dgm:spPr/>
      <dgm:t>
        <a:bodyPr/>
        <a:lstStyle/>
        <a:p>
          <a:endParaRPr lang="en-US"/>
        </a:p>
      </dgm:t>
    </dgm:pt>
    <dgm:pt modelId="{ECC2434A-267D-43FD-B53C-0652213B4E19}">
      <dgm:prSet/>
      <dgm:spPr/>
      <dgm:t>
        <a:bodyPr/>
        <a:lstStyle/>
        <a:p>
          <a:r>
            <a:rPr lang="en-US" b="0" i="0"/>
            <a:t>R -  Resourceful and responsible life long 	learners</a:t>
          </a:r>
          <a:endParaRPr lang="en-US"/>
        </a:p>
      </dgm:t>
    </dgm:pt>
    <dgm:pt modelId="{E4B30A52-F5A5-4BCE-822D-D49BE80D9219}" type="parTrans" cxnId="{3DFFB652-B14B-49A1-9FBC-577B2AA92D89}">
      <dgm:prSet/>
      <dgm:spPr/>
      <dgm:t>
        <a:bodyPr/>
        <a:lstStyle/>
        <a:p>
          <a:endParaRPr lang="en-US"/>
        </a:p>
      </dgm:t>
    </dgm:pt>
    <dgm:pt modelId="{A0EDF416-9261-4B15-A369-6689E6073B73}" type="sibTrans" cxnId="{3DFFB652-B14B-49A1-9FBC-577B2AA92D89}">
      <dgm:prSet/>
      <dgm:spPr/>
      <dgm:t>
        <a:bodyPr/>
        <a:lstStyle/>
        <a:p>
          <a:endParaRPr lang="en-US"/>
        </a:p>
      </dgm:t>
    </dgm:pt>
    <dgm:pt modelId="{03AC48FF-8476-4A4D-8384-9C7E63AF4894}">
      <dgm:prSet/>
      <dgm:spPr/>
      <dgm:t>
        <a:bodyPr/>
        <a:lstStyle/>
        <a:p>
          <a:r>
            <a:rPr lang="en-US" b="0" i="0"/>
            <a:t>S - Scholars who achieve proficiency and beyond</a:t>
          </a:r>
          <a:endParaRPr lang="en-US"/>
        </a:p>
      </dgm:t>
    </dgm:pt>
    <dgm:pt modelId="{FF716058-5C6A-4A33-BFE4-B3314D9E091E}" type="parTrans" cxnId="{DB88C29B-6305-4017-A28F-6C7BC2A445F4}">
      <dgm:prSet/>
      <dgm:spPr/>
      <dgm:t>
        <a:bodyPr/>
        <a:lstStyle/>
        <a:p>
          <a:endParaRPr lang="en-US"/>
        </a:p>
      </dgm:t>
    </dgm:pt>
    <dgm:pt modelId="{A1C9EE35-E3E4-43AA-89F2-AB29E6442879}" type="sibTrans" cxnId="{DB88C29B-6305-4017-A28F-6C7BC2A445F4}">
      <dgm:prSet/>
      <dgm:spPr/>
      <dgm:t>
        <a:bodyPr/>
        <a:lstStyle/>
        <a:p>
          <a:endParaRPr lang="en-US"/>
        </a:p>
      </dgm:t>
    </dgm:pt>
    <dgm:pt modelId="{402D757D-0619-4429-AB37-DD17173FC10E}">
      <dgm:prSet/>
      <dgm:spPr/>
      <dgm:t>
        <a:bodyPr/>
        <a:lstStyle/>
        <a:p>
          <a:r>
            <a:rPr lang="en-US" b="0" i="0"/>
            <a:t>E - Evaluate continuously and use data to drive 	curriculum</a:t>
          </a:r>
          <a:endParaRPr lang="en-US"/>
        </a:p>
      </dgm:t>
    </dgm:pt>
    <dgm:pt modelId="{5E346FDF-B866-4F2D-A97C-9D6B0AB1974E}" type="parTrans" cxnId="{44A6F2EA-DA46-40B0-8901-ADD79DF10015}">
      <dgm:prSet/>
      <dgm:spPr/>
      <dgm:t>
        <a:bodyPr/>
        <a:lstStyle/>
        <a:p>
          <a:endParaRPr lang="en-US"/>
        </a:p>
      </dgm:t>
    </dgm:pt>
    <dgm:pt modelId="{D403CD2F-D8D6-469C-9C6A-1693E419C4C5}" type="sibTrans" cxnId="{44A6F2EA-DA46-40B0-8901-ADD79DF10015}">
      <dgm:prSet/>
      <dgm:spPr/>
      <dgm:t>
        <a:bodyPr/>
        <a:lstStyle/>
        <a:p>
          <a:endParaRPr lang="en-US"/>
        </a:p>
      </dgm:t>
    </dgm:pt>
    <dgm:pt modelId="{02C32390-6DAF-4C55-A58A-92770FAF264B}">
      <dgm:prSet/>
      <dgm:spPr/>
      <dgm:t>
        <a:bodyPr/>
        <a:lstStyle/>
        <a:p>
          <a:r>
            <a:rPr lang="en-US" b="0" i="0"/>
            <a:t>T - Teachers who are highly qualified</a:t>
          </a:r>
          <a:endParaRPr lang="en-US"/>
        </a:p>
      </dgm:t>
    </dgm:pt>
    <dgm:pt modelId="{FEE8BC40-50B4-4ADB-A1F7-323CFDAA32E3}" type="parTrans" cxnId="{7E2FAC9E-BE40-412B-93D8-F9B6B4FD6136}">
      <dgm:prSet/>
      <dgm:spPr/>
      <dgm:t>
        <a:bodyPr/>
        <a:lstStyle/>
        <a:p>
          <a:endParaRPr lang="en-US"/>
        </a:p>
      </dgm:t>
    </dgm:pt>
    <dgm:pt modelId="{898C83A0-0D1D-4CBD-8F84-AAF021F13674}" type="sibTrans" cxnId="{7E2FAC9E-BE40-412B-93D8-F9B6B4FD6136}">
      <dgm:prSet/>
      <dgm:spPr/>
      <dgm:t>
        <a:bodyPr/>
        <a:lstStyle/>
        <a:p>
          <a:endParaRPr lang="en-US"/>
        </a:p>
      </dgm:t>
    </dgm:pt>
    <dgm:pt modelId="{4D17562B-5340-42B9-A90D-B4B8474D9020}" type="pres">
      <dgm:prSet presAssocID="{FAAF3693-03DB-4A77-B007-45B249DE5C1F}" presName="Name0" presStyleCnt="0">
        <dgm:presLayoutVars>
          <dgm:dir/>
          <dgm:animLvl val="lvl"/>
          <dgm:resizeHandles val="exact"/>
        </dgm:presLayoutVars>
      </dgm:prSet>
      <dgm:spPr/>
    </dgm:pt>
    <dgm:pt modelId="{A43D44CA-5345-4223-9529-27419C7ABE34}" type="pres">
      <dgm:prSet presAssocID="{44806857-370D-479C-BA85-5E3DF707FB9D}" presName="linNode" presStyleCnt="0"/>
      <dgm:spPr/>
    </dgm:pt>
    <dgm:pt modelId="{D8DB740B-FD43-494B-86BD-D1FF784581A3}" type="pres">
      <dgm:prSet presAssocID="{44806857-370D-479C-BA85-5E3DF707FB9D}" presName="parentText" presStyleLbl="node1" presStyleIdx="0" presStyleCnt="8">
        <dgm:presLayoutVars>
          <dgm:chMax val="1"/>
          <dgm:bulletEnabled val="1"/>
        </dgm:presLayoutVars>
      </dgm:prSet>
      <dgm:spPr/>
    </dgm:pt>
    <dgm:pt modelId="{5C725460-7D4B-420D-AB7D-58A12B669557}" type="pres">
      <dgm:prSet presAssocID="{F9844EB1-D1A5-494D-8968-8A88FE4E0B29}" presName="sp" presStyleCnt="0"/>
      <dgm:spPr/>
    </dgm:pt>
    <dgm:pt modelId="{6D6D3084-AC6F-4199-84EB-07B2B99C7D06}" type="pres">
      <dgm:prSet presAssocID="{99749F4E-F815-46D9-B202-515D5A39C3F3}" presName="linNode" presStyleCnt="0"/>
      <dgm:spPr/>
    </dgm:pt>
    <dgm:pt modelId="{F159417C-E500-401B-B9BA-06313CDCAB5B}" type="pres">
      <dgm:prSet presAssocID="{99749F4E-F815-46D9-B202-515D5A39C3F3}" presName="parentText" presStyleLbl="node1" presStyleIdx="1" presStyleCnt="8">
        <dgm:presLayoutVars>
          <dgm:chMax val="1"/>
          <dgm:bulletEnabled val="1"/>
        </dgm:presLayoutVars>
      </dgm:prSet>
      <dgm:spPr/>
    </dgm:pt>
    <dgm:pt modelId="{907691A6-59FC-4E20-BBD7-647F0AD74D5C}" type="pres">
      <dgm:prSet presAssocID="{80BA55E1-3B47-44E7-9B9A-E78EA53725E6}" presName="sp" presStyleCnt="0"/>
      <dgm:spPr/>
    </dgm:pt>
    <dgm:pt modelId="{7A554176-0EF8-41DF-A48F-62F99D6D3852}" type="pres">
      <dgm:prSet presAssocID="{3A650E9D-6BB7-4789-9B68-81354AC2FDD3}" presName="linNode" presStyleCnt="0"/>
      <dgm:spPr/>
    </dgm:pt>
    <dgm:pt modelId="{6DCE11DA-4EBD-4449-B42F-6AFA1AE3A36D}" type="pres">
      <dgm:prSet presAssocID="{3A650E9D-6BB7-4789-9B68-81354AC2FDD3}" presName="parentText" presStyleLbl="node1" presStyleIdx="2" presStyleCnt="8">
        <dgm:presLayoutVars>
          <dgm:chMax val="1"/>
          <dgm:bulletEnabled val="1"/>
        </dgm:presLayoutVars>
      </dgm:prSet>
      <dgm:spPr/>
    </dgm:pt>
    <dgm:pt modelId="{1306C33C-0C50-4F3B-B81E-2270FA86724D}" type="pres">
      <dgm:prSet presAssocID="{D4B3E329-A62E-45D2-9D41-76C0982981B3}" presName="sp" presStyleCnt="0"/>
      <dgm:spPr/>
    </dgm:pt>
    <dgm:pt modelId="{DFC58F94-A99C-41A8-966E-1C43C766A79A}" type="pres">
      <dgm:prSet presAssocID="{3970E0F5-8929-4CAA-B980-20216F45B9E6}" presName="linNode" presStyleCnt="0"/>
      <dgm:spPr/>
    </dgm:pt>
    <dgm:pt modelId="{0C842A99-33F9-40BC-B66F-57D03D37776D}" type="pres">
      <dgm:prSet presAssocID="{3970E0F5-8929-4CAA-B980-20216F45B9E6}" presName="parentText" presStyleLbl="node1" presStyleIdx="3" presStyleCnt="8">
        <dgm:presLayoutVars>
          <dgm:chMax val="1"/>
          <dgm:bulletEnabled val="1"/>
        </dgm:presLayoutVars>
      </dgm:prSet>
      <dgm:spPr/>
    </dgm:pt>
    <dgm:pt modelId="{E2C722F2-4C70-456B-BB26-B3932A8512E2}" type="pres">
      <dgm:prSet presAssocID="{2DFD2848-F77A-4FDE-B622-E76A5EC917C9}" presName="sp" presStyleCnt="0"/>
      <dgm:spPr/>
    </dgm:pt>
    <dgm:pt modelId="{2C9244DC-4F95-420F-9D5D-F10373AB26EF}" type="pres">
      <dgm:prSet presAssocID="{ECC2434A-267D-43FD-B53C-0652213B4E19}" presName="linNode" presStyleCnt="0"/>
      <dgm:spPr/>
    </dgm:pt>
    <dgm:pt modelId="{DAE65B27-D101-45F4-B049-0688E6617E1D}" type="pres">
      <dgm:prSet presAssocID="{ECC2434A-267D-43FD-B53C-0652213B4E19}" presName="parentText" presStyleLbl="node1" presStyleIdx="4" presStyleCnt="8">
        <dgm:presLayoutVars>
          <dgm:chMax val="1"/>
          <dgm:bulletEnabled val="1"/>
        </dgm:presLayoutVars>
      </dgm:prSet>
      <dgm:spPr/>
    </dgm:pt>
    <dgm:pt modelId="{93FA4389-18D7-4C45-8F57-4E89DAB6FBE4}" type="pres">
      <dgm:prSet presAssocID="{A0EDF416-9261-4B15-A369-6689E6073B73}" presName="sp" presStyleCnt="0"/>
      <dgm:spPr/>
    </dgm:pt>
    <dgm:pt modelId="{106DE22F-A50C-4DBA-AE04-055D6ED8B873}" type="pres">
      <dgm:prSet presAssocID="{03AC48FF-8476-4A4D-8384-9C7E63AF4894}" presName="linNode" presStyleCnt="0"/>
      <dgm:spPr/>
    </dgm:pt>
    <dgm:pt modelId="{48CF2F41-DD3F-4A2E-A2D4-72C91EF6D407}" type="pres">
      <dgm:prSet presAssocID="{03AC48FF-8476-4A4D-8384-9C7E63AF4894}" presName="parentText" presStyleLbl="node1" presStyleIdx="5" presStyleCnt="8">
        <dgm:presLayoutVars>
          <dgm:chMax val="1"/>
          <dgm:bulletEnabled val="1"/>
        </dgm:presLayoutVars>
      </dgm:prSet>
      <dgm:spPr/>
    </dgm:pt>
    <dgm:pt modelId="{ADE8CD46-696D-4779-9EAE-E3F508743DFE}" type="pres">
      <dgm:prSet presAssocID="{A1C9EE35-E3E4-43AA-89F2-AB29E6442879}" presName="sp" presStyleCnt="0"/>
      <dgm:spPr/>
    </dgm:pt>
    <dgm:pt modelId="{50F90EB6-CF8A-4EFC-BEAE-9283A5323BA1}" type="pres">
      <dgm:prSet presAssocID="{402D757D-0619-4429-AB37-DD17173FC10E}" presName="linNode" presStyleCnt="0"/>
      <dgm:spPr/>
    </dgm:pt>
    <dgm:pt modelId="{D81D8462-735B-4619-A52A-C44B321D7D3B}" type="pres">
      <dgm:prSet presAssocID="{402D757D-0619-4429-AB37-DD17173FC10E}" presName="parentText" presStyleLbl="node1" presStyleIdx="6" presStyleCnt="8">
        <dgm:presLayoutVars>
          <dgm:chMax val="1"/>
          <dgm:bulletEnabled val="1"/>
        </dgm:presLayoutVars>
      </dgm:prSet>
      <dgm:spPr/>
    </dgm:pt>
    <dgm:pt modelId="{4263CC77-0D75-42DC-B2B0-C4D2B648F30B}" type="pres">
      <dgm:prSet presAssocID="{D403CD2F-D8D6-469C-9C6A-1693E419C4C5}" presName="sp" presStyleCnt="0"/>
      <dgm:spPr/>
    </dgm:pt>
    <dgm:pt modelId="{9B450B96-9760-48F9-BB72-51605D3FEBF0}" type="pres">
      <dgm:prSet presAssocID="{02C32390-6DAF-4C55-A58A-92770FAF264B}" presName="linNode" presStyleCnt="0"/>
      <dgm:spPr/>
    </dgm:pt>
    <dgm:pt modelId="{1B07030D-8CDD-445B-839A-D133321F7DC9}" type="pres">
      <dgm:prSet presAssocID="{02C32390-6DAF-4C55-A58A-92770FAF264B}" presName="parentText" presStyleLbl="node1" presStyleIdx="7" presStyleCnt="8">
        <dgm:presLayoutVars>
          <dgm:chMax val="1"/>
          <dgm:bulletEnabled val="1"/>
        </dgm:presLayoutVars>
      </dgm:prSet>
      <dgm:spPr/>
    </dgm:pt>
  </dgm:ptLst>
  <dgm:cxnLst>
    <dgm:cxn modelId="{DF18700E-1A23-4A57-B966-154328C9F649}" type="presOf" srcId="{99749F4E-F815-46D9-B202-515D5A39C3F3}" destId="{F159417C-E500-401B-B9BA-06313CDCAB5B}" srcOrd="0" destOrd="0" presId="urn:microsoft.com/office/officeart/2005/8/layout/vList5"/>
    <dgm:cxn modelId="{60E36918-9A9B-465B-AFA5-86E31B7CA469}" srcId="{FAAF3693-03DB-4A77-B007-45B249DE5C1F}" destId="{3A650E9D-6BB7-4789-9B68-81354AC2FDD3}" srcOrd="2" destOrd="0" parTransId="{787BF847-8D40-42D3-A0B1-51D4F362A571}" sibTransId="{D4B3E329-A62E-45D2-9D41-76C0982981B3}"/>
    <dgm:cxn modelId="{7366013D-261A-446C-9F65-78B620EA9A0E}" srcId="{FAAF3693-03DB-4A77-B007-45B249DE5C1F}" destId="{3970E0F5-8929-4CAA-B980-20216F45B9E6}" srcOrd="3" destOrd="0" parTransId="{B807309F-E5B5-41CD-AC33-A44CA014ED15}" sibTransId="{2DFD2848-F77A-4FDE-B622-E76A5EC917C9}"/>
    <dgm:cxn modelId="{14E4AB62-EE5D-452F-B910-8EDEF832E7B8}" type="presOf" srcId="{3A650E9D-6BB7-4789-9B68-81354AC2FDD3}" destId="{6DCE11DA-4EBD-4449-B42F-6AFA1AE3A36D}" srcOrd="0" destOrd="0" presId="urn:microsoft.com/office/officeart/2005/8/layout/vList5"/>
    <dgm:cxn modelId="{D06E3671-8200-4F4E-8FF3-F383CE2272CD}" type="presOf" srcId="{ECC2434A-267D-43FD-B53C-0652213B4E19}" destId="{DAE65B27-D101-45F4-B049-0688E6617E1D}" srcOrd="0" destOrd="0" presId="urn:microsoft.com/office/officeart/2005/8/layout/vList5"/>
    <dgm:cxn modelId="{40C27B72-5723-47FD-BF05-4DC9B15FB6D2}" srcId="{FAAF3693-03DB-4A77-B007-45B249DE5C1F}" destId="{44806857-370D-479C-BA85-5E3DF707FB9D}" srcOrd="0" destOrd="0" parTransId="{54A7DBE4-B80C-4D60-842E-63F59CB91823}" sibTransId="{F9844EB1-D1A5-494D-8968-8A88FE4E0B29}"/>
    <dgm:cxn modelId="{3DFFB652-B14B-49A1-9FBC-577B2AA92D89}" srcId="{FAAF3693-03DB-4A77-B007-45B249DE5C1F}" destId="{ECC2434A-267D-43FD-B53C-0652213B4E19}" srcOrd="4" destOrd="0" parTransId="{E4B30A52-F5A5-4BCE-822D-D49BE80D9219}" sibTransId="{A0EDF416-9261-4B15-A369-6689E6073B73}"/>
    <dgm:cxn modelId="{544D797A-5EFE-4ED2-847D-2DD1FD9D2C57}" type="presOf" srcId="{03AC48FF-8476-4A4D-8384-9C7E63AF4894}" destId="{48CF2F41-DD3F-4A2E-A2D4-72C91EF6D407}" srcOrd="0" destOrd="0" presId="urn:microsoft.com/office/officeart/2005/8/layout/vList5"/>
    <dgm:cxn modelId="{88EDAE7E-765F-4577-8FAB-F36493A64FD3}" type="presOf" srcId="{FAAF3693-03DB-4A77-B007-45B249DE5C1F}" destId="{4D17562B-5340-42B9-A90D-B4B8474D9020}" srcOrd="0" destOrd="0" presId="urn:microsoft.com/office/officeart/2005/8/layout/vList5"/>
    <dgm:cxn modelId="{1B7C5380-4707-4AE8-B51B-4139B355E238}" type="presOf" srcId="{3970E0F5-8929-4CAA-B980-20216F45B9E6}" destId="{0C842A99-33F9-40BC-B66F-57D03D37776D}" srcOrd="0" destOrd="0" presId="urn:microsoft.com/office/officeart/2005/8/layout/vList5"/>
    <dgm:cxn modelId="{4163EE86-42D6-4CF0-82C2-D6A91BFB882C}" type="presOf" srcId="{02C32390-6DAF-4C55-A58A-92770FAF264B}" destId="{1B07030D-8CDD-445B-839A-D133321F7DC9}" srcOrd="0" destOrd="0" presId="urn:microsoft.com/office/officeart/2005/8/layout/vList5"/>
    <dgm:cxn modelId="{DB88C29B-6305-4017-A28F-6C7BC2A445F4}" srcId="{FAAF3693-03DB-4A77-B007-45B249DE5C1F}" destId="{03AC48FF-8476-4A4D-8384-9C7E63AF4894}" srcOrd="5" destOrd="0" parTransId="{FF716058-5C6A-4A33-BFE4-B3314D9E091E}" sibTransId="{A1C9EE35-E3E4-43AA-89F2-AB29E6442879}"/>
    <dgm:cxn modelId="{7E2FAC9E-BE40-412B-93D8-F9B6B4FD6136}" srcId="{FAAF3693-03DB-4A77-B007-45B249DE5C1F}" destId="{02C32390-6DAF-4C55-A58A-92770FAF264B}" srcOrd="7" destOrd="0" parTransId="{FEE8BC40-50B4-4ADB-A1F7-323CFDAA32E3}" sibTransId="{898C83A0-0D1D-4CBD-8F84-AAF021F13674}"/>
    <dgm:cxn modelId="{954291DE-956A-4DE3-8751-B9571184E273}" type="presOf" srcId="{44806857-370D-479C-BA85-5E3DF707FB9D}" destId="{D8DB740B-FD43-494B-86BD-D1FF784581A3}" srcOrd="0" destOrd="0" presId="urn:microsoft.com/office/officeart/2005/8/layout/vList5"/>
    <dgm:cxn modelId="{44A6F2EA-DA46-40B0-8901-ADD79DF10015}" srcId="{FAAF3693-03DB-4A77-B007-45B249DE5C1F}" destId="{402D757D-0619-4429-AB37-DD17173FC10E}" srcOrd="6" destOrd="0" parTransId="{5E346FDF-B866-4F2D-A97C-9D6B0AB1974E}" sibTransId="{D403CD2F-D8D6-469C-9C6A-1693E419C4C5}"/>
    <dgm:cxn modelId="{35ABF2F2-269A-4E56-846D-D8766DD4FF33}" type="presOf" srcId="{402D757D-0619-4429-AB37-DD17173FC10E}" destId="{D81D8462-735B-4619-A52A-C44B321D7D3B}" srcOrd="0" destOrd="0" presId="urn:microsoft.com/office/officeart/2005/8/layout/vList5"/>
    <dgm:cxn modelId="{286B06F8-E94E-4B8A-9DDE-B7596CFDFB0F}" srcId="{FAAF3693-03DB-4A77-B007-45B249DE5C1F}" destId="{99749F4E-F815-46D9-B202-515D5A39C3F3}" srcOrd="1" destOrd="0" parTransId="{CCC31A7A-5EDB-46D2-B6B5-2D5183100A78}" sibTransId="{80BA55E1-3B47-44E7-9B9A-E78EA53725E6}"/>
    <dgm:cxn modelId="{C99C9496-6B35-41CD-A34B-36F6AC12D248}" type="presParOf" srcId="{4D17562B-5340-42B9-A90D-B4B8474D9020}" destId="{A43D44CA-5345-4223-9529-27419C7ABE34}" srcOrd="0" destOrd="0" presId="urn:microsoft.com/office/officeart/2005/8/layout/vList5"/>
    <dgm:cxn modelId="{9F69AA7C-5029-4D5D-B2B1-EA0C1F347D44}" type="presParOf" srcId="{A43D44CA-5345-4223-9529-27419C7ABE34}" destId="{D8DB740B-FD43-494B-86BD-D1FF784581A3}" srcOrd="0" destOrd="0" presId="urn:microsoft.com/office/officeart/2005/8/layout/vList5"/>
    <dgm:cxn modelId="{3AB0DDE5-6496-4245-9708-5099C8CDF5FC}" type="presParOf" srcId="{4D17562B-5340-42B9-A90D-B4B8474D9020}" destId="{5C725460-7D4B-420D-AB7D-58A12B669557}" srcOrd="1" destOrd="0" presId="urn:microsoft.com/office/officeart/2005/8/layout/vList5"/>
    <dgm:cxn modelId="{D14411B8-C717-4596-960A-965A5F3A8ED8}" type="presParOf" srcId="{4D17562B-5340-42B9-A90D-B4B8474D9020}" destId="{6D6D3084-AC6F-4199-84EB-07B2B99C7D06}" srcOrd="2" destOrd="0" presId="urn:microsoft.com/office/officeart/2005/8/layout/vList5"/>
    <dgm:cxn modelId="{DB08D7F4-9FFF-4EFB-8B77-55A06E80BB25}" type="presParOf" srcId="{6D6D3084-AC6F-4199-84EB-07B2B99C7D06}" destId="{F159417C-E500-401B-B9BA-06313CDCAB5B}" srcOrd="0" destOrd="0" presId="urn:microsoft.com/office/officeart/2005/8/layout/vList5"/>
    <dgm:cxn modelId="{AB69FEFC-6A9B-4632-BDC6-2BE18835499A}" type="presParOf" srcId="{4D17562B-5340-42B9-A90D-B4B8474D9020}" destId="{907691A6-59FC-4E20-BBD7-647F0AD74D5C}" srcOrd="3" destOrd="0" presId="urn:microsoft.com/office/officeart/2005/8/layout/vList5"/>
    <dgm:cxn modelId="{ECABB2E6-6BFC-4FE2-81F4-5294EC5F98F8}" type="presParOf" srcId="{4D17562B-5340-42B9-A90D-B4B8474D9020}" destId="{7A554176-0EF8-41DF-A48F-62F99D6D3852}" srcOrd="4" destOrd="0" presId="urn:microsoft.com/office/officeart/2005/8/layout/vList5"/>
    <dgm:cxn modelId="{D6FED692-2672-4846-AF86-6E775EB28283}" type="presParOf" srcId="{7A554176-0EF8-41DF-A48F-62F99D6D3852}" destId="{6DCE11DA-4EBD-4449-B42F-6AFA1AE3A36D}" srcOrd="0" destOrd="0" presId="urn:microsoft.com/office/officeart/2005/8/layout/vList5"/>
    <dgm:cxn modelId="{950EC547-CE54-4329-B30D-78B8010B6B1D}" type="presParOf" srcId="{4D17562B-5340-42B9-A90D-B4B8474D9020}" destId="{1306C33C-0C50-4F3B-B81E-2270FA86724D}" srcOrd="5" destOrd="0" presId="urn:microsoft.com/office/officeart/2005/8/layout/vList5"/>
    <dgm:cxn modelId="{7A00DE84-6F9E-4F48-981B-1D3DF8951890}" type="presParOf" srcId="{4D17562B-5340-42B9-A90D-B4B8474D9020}" destId="{DFC58F94-A99C-41A8-966E-1C43C766A79A}" srcOrd="6" destOrd="0" presId="urn:microsoft.com/office/officeart/2005/8/layout/vList5"/>
    <dgm:cxn modelId="{041DDAE6-803E-4BFE-8130-18D2149DB839}" type="presParOf" srcId="{DFC58F94-A99C-41A8-966E-1C43C766A79A}" destId="{0C842A99-33F9-40BC-B66F-57D03D37776D}" srcOrd="0" destOrd="0" presId="urn:microsoft.com/office/officeart/2005/8/layout/vList5"/>
    <dgm:cxn modelId="{0936AB66-E25C-4327-BEBC-4C20A4926A23}" type="presParOf" srcId="{4D17562B-5340-42B9-A90D-B4B8474D9020}" destId="{E2C722F2-4C70-456B-BB26-B3932A8512E2}" srcOrd="7" destOrd="0" presId="urn:microsoft.com/office/officeart/2005/8/layout/vList5"/>
    <dgm:cxn modelId="{13A7497E-563E-40CC-8DDE-90B7FFDC7C01}" type="presParOf" srcId="{4D17562B-5340-42B9-A90D-B4B8474D9020}" destId="{2C9244DC-4F95-420F-9D5D-F10373AB26EF}" srcOrd="8" destOrd="0" presId="urn:microsoft.com/office/officeart/2005/8/layout/vList5"/>
    <dgm:cxn modelId="{32C117F1-599C-4B87-AAC5-9EF604867487}" type="presParOf" srcId="{2C9244DC-4F95-420F-9D5D-F10373AB26EF}" destId="{DAE65B27-D101-45F4-B049-0688E6617E1D}" srcOrd="0" destOrd="0" presId="urn:microsoft.com/office/officeart/2005/8/layout/vList5"/>
    <dgm:cxn modelId="{9BC9F959-9FD4-4D98-B0CA-14A82AC7A31B}" type="presParOf" srcId="{4D17562B-5340-42B9-A90D-B4B8474D9020}" destId="{93FA4389-18D7-4C45-8F57-4E89DAB6FBE4}" srcOrd="9" destOrd="0" presId="urn:microsoft.com/office/officeart/2005/8/layout/vList5"/>
    <dgm:cxn modelId="{6B287F9C-DC1B-4CA7-9B76-76442CA5C0D1}" type="presParOf" srcId="{4D17562B-5340-42B9-A90D-B4B8474D9020}" destId="{106DE22F-A50C-4DBA-AE04-055D6ED8B873}" srcOrd="10" destOrd="0" presId="urn:microsoft.com/office/officeart/2005/8/layout/vList5"/>
    <dgm:cxn modelId="{33D79DEF-89C0-4E98-8749-8903D9FDF2A1}" type="presParOf" srcId="{106DE22F-A50C-4DBA-AE04-055D6ED8B873}" destId="{48CF2F41-DD3F-4A2E-A2D4-72C91EF6D407}" srcOrd="0" destOrd="0" presId="urn:microsoft.com/office/officeart/2005/8/layout/vList5"/>
    <dgm:cxn modelId="{2630B1D0-E279-446B-ACA9-E65967CC9228}" type="presParOf" srcId="{4D17562B-5340-42B9-A90D-B4B8474D9020}" destId="{ADE8CD46-696D-4779-9EAE-E3F508743DFE}" srcOrd="11" destOrd="0" presId="urn:microsoft.com/office/officeart/2005/8/layout/vList5"/>
    <dgm:cxn modelId="{5A945654-401B-42B3-99F8-A5041CEC9FEE}" type="presParOf" srcId="{4D17562B-5340-42B9-A90D-B4B8474D9020}" destId="{50F90EB6-CF8A-4EFC-BEAE-9283A5323BA1}" srcOrd="12" destOrd="0" presId="urn:microsoft.com/office/officeart/2005/8/layout/vList5"/>
    <dgm:cxn modelId="{BDF7C1C6-1BC7-4E8B-836A-024454AA4F9C}" type="presParOf" srcId="{50F90EB6-CF8A-4EFC-BEAE-9283A5323BA1}" destId="{D81D8462-735B-4619-A52A-C44B321D7D3B}" srcOrd="0" destOrd="0" presId="urn:microsoft.com/office/officeart/2005/8/layout/vList5"/>
    <dgm:cxn modelId="{F8B61A4B-753F-4A44-91AF-1BA780103ACC}" type="presParOf" srcId="{4D17562B-5340-42B9-A90D-B4B8474D9020}" destId="{4263CC77-0D75-42DC-B2B0-C4D2B648F30B}" srcOrd="13" destOrd="0" presId="urn:microsoft.com/office/officeart/2005/8/layout/vList5"/>
    <dgm:cxn modelId="{030B0730-5436-4917-B910-87CC5C030009}" type="presParOf" srcId="{4D17562B-5340-42B9-A90D-B4B8474D9020}" destId="{9B450B96-9760-48F9-BB72-51605D3FEBF0}" srcOrd="14" destOrd="0" presId="urn:microsoft.com/office/officeart/2005/8/layout/vList5"/>
    <dgm:cxn modelId="{86DDBC5E-DCAE-4A79-B844-C800E683FC25}" type="presParOf" srcId="{9B450B96-9760-48F9-BB72-51605D3FEBF0}" destId="{1B07030D-8CDD-445B-839A-D133321F7DC9}" srcOrd="0"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322FB5-9BD8-4E6B-BA51-F151A206E4C2}" type="doc">
      <dgm:prSet loTypeId="urn:microsoft.com/office/officeart/2005/8/layout/vList2" loCatId="list" qsTypeId="urn:microsoft.com/office/officeart/2005/8/quickstyle/simple2" qsCatId="simple" csTypeId="urn:microsoft.com/office/officeart/2005/8/colors/accent2_2" csCatId="accent2"/>
      <dgm:spPr/>
      <dgm:t>
        <a:bodyPr/>
        <a:lstStyle/>
        <a:p>
          <a:endParaRPr lang="en-US"/>
        </a:p>
      </dgm:t>
    </dgm:pt>
    <dgm:pt modelId="{DA15FEB8-35A7-4221-8028-626C1308C1CE}">
      <dgm:prSet/>
      <dgm:spPr/>
      <dgm:t>
        <a:bodyPr/>
        <a:lstStyle/>
        <a:p>
          <a:pPr rtl="0"/>
          <a:r>
            <a:rPr lang="en-US" b="1" u="sng"/>
            <a:t>DO NOT. . </a:t>
          </a:r>
          <a:r>
            <a:rPr lang="en-US" b="1"/>
            <a:t>.</a:t>
          </a:r>
          <a:r>
            <a:rPr lang="en-US" b="1">
              <a:latin typeface="Calibri Light" panose="020F0302020204030204"/>
            </a:rPr>
            <a:t> </a:t>
          </a:r>
          <a:endParaRPr lang="en-US"/>
        </a:p>
      </dgm:t>
    </dgm:pt>
    <dgm:pt modelId="{EECC1F78-C022-429C-878A-9F751898201B}" type="parTrans" cxnId="{DAACD5EB-3B39-465E-A920-0D2434FB3A27}">
      <dgm:prSet/>
      <dgm:spPr/>
      <dgm:t>
        <a:bodyPr/>
        <a:lstStyle/>
        <a:p>
          <a:endParaRPr lang="en-US"/>
        </a:p>
      </dgm:t>
    </dgm:pt>
    <dgm:pt modelId="{2E3433A2-3786-4F32-8028-E367782E0281}" type="sibTrans" cxnId="{DAACD5EB-3B39-465E-A920-0D2434FB3A27}">
      <dgm:prSet/>
      <dgm:spPr/>
      <dgm:t>
        <a:bodyPr/>
        <a:lstStyle/>
        <a:p>
          <a:endParaRPr lang="en-US"/>
        </a:p>
      </dgm:t>
    </dgm:pt>
    <dgm:pt modelId="{A5E0FA3C-434D-4CC2-BA0A-2D541F153DE7}">
      <dgm:prSet/>
      <dgm:spPr/>
      <dgm:t>
        <a:bodyPr/>
        <a:lstStyle/>
        <a:p>
          <a:r>
            <a:rPr lang="en-US"/>
            <a:t>“Hang out” in the stairwells or on the second floor during lunch.</a:t>
          </a:r>
        </a:p>
      </dgm:t>
    </dgm:pt>
    <dgm:pt modelId="{C7FFBDC8-BD06-48DA-974D-6A557C5252DD}" type="parTrans" cxnId="{276D5D1B-A46B-494F-8E50-63C671C9DFB9}">
      <dgm:prSet/>
      <dgm:spPr/>
      <dgm:t>
        <a:bodyPr/>
        <a:lstStyle/>
        <a:p>
          <a:endParaRPr lang="en-US"/>
        </a:p>
      </dgm:t>
    </dgm:pt>
    <dgm:pt modelId="{84AA20E9-96B1-40CA-8ED3-CFAA244C1297}" type="sibTrans" cxnId="{276D5D1B-A46B-494F-8E50-63C671C9DFB9}">
      <dgm:prSet/>
      <dgm:spPr/>
      <dgm:t>
        <a:bodyPr/>
        <a:lstStyle/>
        <a:p>
          <a:endParaRPr lang="en-US"/>
        </a:p>
      </dgm:t>
    </dgm:pt>
    <dgm:pt modelId="{303CDEDC-1E8B-4B7E-8760-C9E3C3D20646}">
      <dgm:prSet/>
      <dgm:spPr/>
      <dgm:t>
        <a:bodyPr/>
        <a:lstStyle/>
        <a:p>
          <a:r>
            <a:rPr lang="en-US"/>
            <a:t>Chew gum. DO NOT BRING GUM!</a:t>
          </a:r>
        </a:p>
      </dgm:t>
    </dgm:pt>
    <dgm:pt modelId="{B26E03D5-4512-4DDD-90D4-83AB4BC1BF88}" type="parTrans" cxnId="{60101F98-9D92-4A51-ABE4-4A0FB4FDA6F1}">
      <dgm:prSet/>
      <dgm:spPr/>
      <dgm:t>
        <a:bodyPr/>
        <a:lstStyle/>
        <a:p>
          <a:endParaRPr lang="en-US"/>
        </a:p>
      </dgm:t>
    </dgm:pt>
    <dgm:pt modelId="{45232097-DDF5-4B5C-A8D4-AA3773CC58A3}" type="sibTrans" cxnId="{60101F98-9D92-4A51-ABE4-4A0FB4FDA6F1}">
      <dgm:prSet/>
      <dgm:spPr/>
      <dgm:t>
        <a:bodyPr/>
        <a:lstStyle/>
        <a:p>
          <a:endParaRPr lang="en-US"/>
        </a:p>
      </dgm:t>
    </dgm:pt>
    <dgm:pt modelId="{67423295-9B6A-44DE-BA6A-D078AD18E66E}">
      <dgm:prSet/>
      <dgm:spPr/>
      <dgm:t>
        <a:bodyPr/>
        <a:lstStyle/>
        <a:p>
          <a:r>
            <a:rPr lang="en-US"/>
            <a:t>Go on the basketball court with a skateboard!</a:t>
          </a:r>
        </a:p>
      </dgm:t>
    </dgm:pt>
    <dgm:pt modelId="{85A624FA-7697-4F19-B6CD-6AF8F95D1D31}" type="parTrans" cxnId="{4B7B8137-43A6-43D5-B874-2E44C9BE88F4}">
      <dgm:prSet/>
      <dgm:spPr/>
      <dgm:t>
        <a:bodyPr/>
        <a:lstStyle/>
        <a:p>
          <a:endParaRPr lang="en-US"/>
        </a:p>
      </dgm:t>
    </dgm:pt>
    <dgm:pt modelId="{21A3DE40-36A1-4954-B572-EEFE5E9762EB}" type="sibTrans" cxnId="{4B7B8137-43A6-43D5-B874-2E44C9BE88F4}">
      <dgm:prSet/>
      <dgm:spPr/>
      <dgm:t>
        <a:bodyPr/>
        <a:lstStyle/>
        <a:p>
          <a:endParaRPr lang="en-US"/>
        </a:p>
      </dgm:t>
    </dgm:pt>
    <dgm:pt modelId="{57D5625F-210D-4909-B8C5-F45BB0E3DF6C}">
      <dgm:prSet/>
      <dgm:spPr/>
      <dgm:t>
        <a:bodyPr/>
        <a:lstStyle/>
        <a:p>
          <a:pPr rtl="0"/>
          <a:r>
            <a:rPr lang="en-US"/>
            <a:t>Use the elevator without approval from the office.</a:t>
          </a:r>
          <a:r>
            <a:rPr lang="en-US">
              <a:latin typeface="Calibri Light" panose="020F0302020204030204"/>
            </a:rPr>
            <a:t> </a:t>
          </a:r>
          <a:endParaRPr lang="en-US"/>
        </a:p>
      </dgm:t>
    </dgm:pt>
    <dgm:pt modelId="{74008C87-0381-4B3B-A6BD-8C59CC0630DE}" type="parTrans" cxnId="{F4EAA9A0-933F-42E8-8679-25A21CF14A9C}">
      <dgm:prSet/>
      <dgm:spPr/>
      <dgm:t>
        <a:bodyPr/>
        <a:lstStyle/>
        <a:p>
          <a:endParaRPr lang="en-US"/>
        </a:p>
      </dgm:t>
    </dgm:pt>
    <dgm:pt modelId="{E32DFCA4-3C4D-44D1-B63B-4F3FF2BD38BD}" type="sibTrans" cxnId="{F4EAA9A0-933F-42E8-8679-25A21CF14A9C}">
      <dgm:prSet/>
      <dgm:spPr/>
      <dgm:t>
        <a:bodyPr/>
        <a:lstStyle/>
        <a:p>
          <a:endParaRPr lang="en-US"/>
        </a:p>
      </dgm:t>
    </dgm:pt>
    <dgm:pt modelId="{D583CB21-3C37-4609-A6D6-2C95B7A0D2EC}">
      <dgm:prSet/>
      <dgm:spPr/>
      <dgm:t>
        <a:bodyPr/>
        <a:lstStyle/>
        <a:p>
          <a:r>
            <a:rPr lang="en-US"/>
            <a:t>Leave campus if you are a Middle Schooler, Freshman or Sophomore (Except for DE students)</a:t>
          </a:r>
        </a:p>
      </dgm:t>
    </dgm:pt>
    <dgm:pt modelId="{FECF841E-0B66-4915-B5C0-AEFD0A67B0EA}" type="parTrans" cxnId="{58F81E95-497F-4265-8A28-3A1137F33FCD}">
      <dgm:prSet/>
      <dgm:spPr/>
      <dgm:t>
        <a:bodyPr/>
        <a:lstStyle/>
        <a:p>
          <a:endParaRPr lang="en-US"/>
        </a:p>
      </dgm:t>
    </dgm:pt>
    <dgm:pt modelId="{AC8997D7-D846-4CF4-B257-58842CF943C9}" type="sibTrans" cxnId="{58F81E95-497F-4265-8A28-3A1137F33FCD}">
      <dgm:prSet/>
      <dgm:spPr/>
      <dgm:t>
        <a:bodyPr/>
        <a:lstStyle/>
        <a:p>
          <a:endParaRPr lang="en-US"/>
        </a:p>
      </dgm:t>
    </dgm:pt>
    <dgm:pt modelId="{5B49DAB7-8AAD-4793-8682-9921E1AA93F6}">
      <dgm:prSet/>
      <dgm:spPr/>
      <dgm:t>
        <a:bodyPr/>
        <a:lstStyle/>
        <a:p>
          <a:r>
            <a:rPr lang="en-US"/>
            <a:t>Allow an underclassmen in your vehicle without prior permission, or you will lose all privileges for the remainder of the school year.</a:t>
          </a:r>
        </a:p>
      </dgm:t>
    </dgm:pt>
    <dgm:pt modelId="{EB89844A-F5BE-4F42-A582-FE4693EABAD4}" type="parTrans" cxnId="{0D3F48E3-75BF-4BBD-98B1-070FED16C32D}">
      <dgm:prSet/>
      <dgm:spPr/>
      <dgm:t>
        <a:bodyPr/>
        <a:lstStyle/>
        <a:p>
          <a:endParaRPr lang="en-US"/>
        </a:p>
      </dgm:t>
    </dgm:pt>
    <dgm:pt modelId="{005E8CB6-0489-4F41-8B22-64C83F010B9A}" type="sibTrans" cxnId="{0D3F48E3-75BF-4BBD-98B1-070FED16C32D}">
      <dgm:prSet/>
      <dgm:spPr/>
      <dgm:t>
        <a:bodyPr/>
        <a:lstStyle/>
        <a:p>
          <a:endParaRPr lang="en-US"/>
        </a:p>
      </dgm:t>
    </dgm:pt>
    <dgm:pt modelId="{C98EA8B9-FF6D-47B3-ADBE-B0A473705906}">
      <dgm:prSet/>
      <dgm:spPr/>
      <dgm:t>
        <a:bodyPr/>
        <a:lstStyle/>
        <a:p>
          <a:r>
            <a:rPr lang="en-US"/>
            <a:t>Throw anything off the balcony.</a:t>
          </a:r>
        </a:p>
      </dgm:t>
    </dgm:pt>
    <dgm:pt modelId="{81A98DA7-EC56-4F2B-B0AC-8A9F79B9FF6C}" type="parTrans" cxnId="{991CEAE2-052B-4619-BDF5-F78AD214C82F}">
      <dgm:prSet/>
      <dgm:spPr/>
      <dgm:t>
        <a:bodyPr/>
        <a:lstStyle/>
        <a:p>
          <a:endParaRPr lang="en-US"/>
        </a:p>
      </dgm:t>
    </dgm:pt>
    <dgm:pt modelId="{E5A33164-5ACE-4BD3-A489-D808601BB126}" type="sibTrans" cxnId="{991CEAE2-052B-4619-BDF5-F78AD214C82F}">
      <dgm:prSet/>
      <dgm:spPr/>
      <dgm:t>
        <a:bodyPr/>
        <a:lstStyle/>
        <a:p>
          <a:endParaRPr lang="en-US"/>
        </a:p>
      </dgm:t>
    </dgm:pt>
    <dgm:pt modelId="{2A3358A0-695E-4595-AAB4-0EE522D6D9A9}">
      <dgm:prSet/>
      <dgm:spPr/>
      <dgm:t>
        <a:bodyPr/>
        <a:lstStyle/>
        <a:p>
          <a:r>
            <a:rPr lang="en-US"/>
            <a:t>Throw anything from the ground level to the 2</a:t>
          </a:r>
          <a:r>
            <a:rPr lang="en-US" baseline="30000"/>
            <a:t>nd</a:t>
          </a:r>
          <a:r>
            <a:rPr lang="en-US"/>
            <a:t> floor.</a:t>
          </a:r>
        </a:p>
      </dgm:t>
    </dgm:pt>
    <dgm:pt modelId="{96991DA3-706A-4FA1-B4B5-79C3F70B563C}" type="parTrans" cxnId="{93D05751-3206-4BF3-9ED9-45F98D26F6E7}">
      <dgm:prSet/>
      <dgm:spPr/>
      <dgm:t>
        <a:bodyPr/>
        <a:lstStyle/>
        <a:p>
          <a:endParaRPr lang="en-US"/>
        </a:p>
      </dgm:t>
    </dgm:pt>
    <dgm:pt modelId="{D2946638-17C4-4402-B634-A117AB462906}" type="sibTrans" cxnId="{93D05751-3206-4BF3-9ED9-45F98D26F6E7}">
      <dgm:prSet/>
      <dgm:spPr/>
      <dgm:t>
        <a:bodyPr/>
        <a:lstStyle/>
        <a:p>
          <a:endParaRPr lang="en-US"/>
        </a:p>
      </dgm:t>
    </dgm:pt>
    <dgm:pt modelId="{F9F1C232-1CA1-4111-9FD9-4A1778983318}">
      <dgm:prSet/>
      <dgm:spPr/>
      <dgm:t>
        <a:bodyPr/>
        <a:lstStyle/>
        <a:p>
          <a:r>
            <a:rPr lang="en-US"/>
            <a:t>Eat or carry food over the basketball court or turf field</a:t>
          </a:r>
        </a:p>
      </dgm:t>
    </dgm:pt>
    <dgm:pt modelId="{5E83D4F2-C2D4-4C60-A96B-2923B74E373C}" type="parTrans" cxnId="{5A2FBF5B-B8FF-4AC5-8AF2-BD71E1E34A63}">
      <dgm:prSet/>
      <dgm:spPr/>
      <dgm:t>
        <a:bodyPr/>
        <a:lstStyle/>
        <a:p>
          <a:endParaRPr lang="en-US"/>
        </a:p>
      </dgm:t>
    </dgm:pt>
    <dgm:pt modelId="{1F6864FC-812F-4BF5-BCF6-87946AB28709}" type="sibTrans" cxnId="{5A2FBF5B-B8FF-4AC5-8AF2-BD71E1E34A63}">
      <dgm:prSet/>
      <dgm:spPr/>
      <dgm:t>
        <a:bodyPr/>
        <a:lstStyle/>
        <a:p>
          <a:endParaRPr lang="en-US"/>
        </a:p>
      </dgm:t>
    </dgm:pt>
    <dgm:pt modelId="{9CE0ED88-E469-489B-869C-C7AF302C5F8D}">
      <dgm:prSet/>
      <dgm:spPr/>
      <dgm:t>
        <a:bodyPr/>
        <a:lstStyle/>
        <a:p>
          <a:r>
            <a:rPr lang="en-US"/>
            <a:t>Litter or leave garbage around at lunch</a:t>
          </a:r>
        </a:p>
      </dgm:t>
    </dgm:pt>
    <dgm:pt modelId="{EEEA7D9B-6B8C-419B-9F97-F8D00E6569F9}" type="parTrans" cxnId="{7FF89182-2A5F-48F2-99C8-86E255937652}">
      <dgm:prSet/>
      <dgm:spPr/>
      <dgm:t>
        <a:bodyPr/>
        <a:lstStyle/>
        <a:p>
          <a:endParaRPr lang="en-US"/>
        </a:p>
      </dgm:t>
    </dgm:pt>
    <dgm:pt modelId="{DB95466B-6563-446A-8D90-A5B6C0362733}" type="sibTrans" cxnId="{7FF89182-2A5F-48F2-99C8-86E255937652}">
      <dgm:prSet/>
      <dgm:spPr/>
      <dgm:t>
        <a:bodyPr/>
        <a:lstStyle/>
        <a:p>
          <a:endParaRPr lang="en-US"/>
        </a:p>
      </dgm:t>
    </dgm:pt>
    <dgm:pt modelId="{EA2F3797-F10E-4D82-AD5D-635E977CE82D}">
      <dgm:prSet/>
      <dgm:spPr/>
      <dgm:t>
        <a:bodyPr/>
        <a:lstStyle/>
        <a:p>
          <a:pPr rtl="0"/>
          <a:r>
            <a:rPr lang="en-US"/>
            <a:t>Hang out by the wavy wall side or behind the basketball court bleachers</a:t>
          </a:r>
          <a:r>
            <a:rPr lang="en-US">
              <a:latin typeface="Calibri Light" panose="020F0302020204030204"/>
            </a:rPr>
            <a:t> </a:t>
          </a:r>
          <a:endParaRPr lang="en-US"/>
        </a:p>
      </dgm:t>
    </dgm:pt>
    <dgm:pt modelId="{71658CFC-7B2D-4BEF-9555-BB1ABBC2C092}" type="parTrans" cxnId="{1D4171A6-052B-471E-8558-8453B6102ECA}">
      <dgm:prSet/>
      <dgm:spPr/>
      <dgm:t>
        <a:bodyPr/>
        <a:lstStyle/>
        <a:p>
          <a:endParaRPr lang="en-US"/>
        </a:p>
      </dgm:t>
    </dgm:pt>
    <dgm:pt modelId="{D5B421C1-B032-4253-85D2-13788E100F3E}" type="sibTrans" cxnId="{1D4171A6-052B-471E-8558-8453B6102ECA}">
      <dgm:prSet/>
      <dgm:spPr/>
      <dgm:t>
        <a:bodyPr/>
        <a:lstStyle/>
        <a:p>
          <a:endParaRPr lang="en-US"/>
        </a:p>
      </dgm:t>
    </dgm:pt>
    <dgm:pt modelId="{59598561-4851-4DD2-B8B4-C1CF14971D75}">
      <dgm:prSet/>
      <dgm:spPr/>
      <dgm:t>
        <a:bodyPr/>
        <a:lstStyle/>
        <a:p>
          <a:r>
            <a:rPr lang="en-US"/>
            <a:t>Hang on or grab the basketball nets/rims</a:t>
          </a:r>
        </a:p>
      </dgm:t>
    </dgm:pt>
    <dgm:pt modelId="{20D6BB12-C9F6-46A5-B13C-86D5D5F763E5}" type="parTrans" cxnId="{3B3A8D90-3C4B-4739-9F95-0F30E2EB646B}">
      <dgm:prSet/>
      <dgm:spPr/>
      <dgm:t>
        <a:bodyPr/>
        <a:lstStyle/>
        <a:p>
          <a:endParaRPr lang="en-US"/>
        </a:p>
      </dgm:t>
    </dgm:pt>
    <dgm:pt modelId="{BE9DFB37-B793-442C-81EF-7C0115C5B6CA}" type="sibTrans" cxnId="{3B3A8D90-3C4B-4739-9F95-0F30E2EB646B}">
      <dgm:prSet/>
      <dgm:spPr/>
      <dgm:t>
        <a:bodyPr/>
        <a:lstStyle/>
        <a:p>
          <a:endParaRPr lang="en-US"/>
        </a:p>
      </dgm:t>
    </dgm:pt>
    <dgm:pt modelId="{423EC0AB-50CF-45A2-9F59-AF66044E6DB3}">
      <dgm:prSet/>
      <dgm:spPr/>
      <dgm:t>
        <a:bodyPr/>
        <a:lstStyle/>
        <a:p>
          <a:r>
            <a:rPr lang="en-US"/>
            <a:t>Playing “keep away” = a detention</a:t>
          </a:r>
        </a:p>
      </dgm:t>
    </dgm:pt>
    <dgm:pt modelId="{ADCA6811-6D0B-440B-B93B-002B5BC08A87}" type="parTrans" cxnId="{8F4B6434-A15A-4640-A5F0-7D635AF19587}">
      <dgm:prSet/>
      <dgm:spPr/>
      <dgm:t>
        <a:bodyPr/>
        <a:lstStyle/>
        <a:p>
          <a:endParaRPr lang="en-US"/>
        </a:p>
      </dgm:t>
    </dgm:pt>
    <dgm:pt modelId="{EBA34E20-E29F-48B7-92EC-624563AB3EF4}" type="sibTrans" cxnId="{8F4B6434-A15A-4640-A5F0-7D635AF19587}">
      <dgm:prSet/>
      <dgm:spPr/>
      <dgm:t>
        <a:bodyPr/>
        <a:lstStyle/>
        <a:p>
          <a:endParaRPr lang="en-US"/>
        </a:p>
      </dgm:t>
    </dgm:pt>
    <dgm:pt modelId="{5475BC10-4426-4835-BBB1-DCF799F0CF95}">
      <dgm:prSet/>
      <dgm:spPr/>
      <dgm:t>
        <a:bodyPr/>
        <a:lstStyle/>
        <a:p>
          <a:pPr rtl="0"/>
          <a:r>
            <a:rPr lang="en-US">
              <a:latin typeface="Calibri Light" panose="020F0302020204030204"/>
            </a:rPr>
            <a:t>Yoga </a:t>
          </a:r>
          <a:r>
            <a:rPr lang="en-US"/>
            <a:t>pants/ leggings/ are not allowed.</a:t>
          </a:r>
          <a:r>
            <a:rPr lang="en-US">
              <a:latin typeface="Calibri Light" panose="020F0302020204030204"/>
            </a:rPr>
            <a:t> </a:t>
          </a:r>
          <a:r>
            <a:rPr lang="en-US"/>
            <a:t> Not even during dress down days. Dress code violations earn detentions</a:t>
          </a:r>
        </a:p>
      </dgm:t>
    </dgm:pt>
    <dgm:pt modelId="{934FC9D8-54F3-47D3-B5CD-64B7E9D14309}" type="parTrans" cxnId="{397C2823-11A7-43C0-B1E4-4755506BB5AE}">
      <dgm:prSet/>
      <dgm:spPr/>
      <dgm:t>
        <a:bodyPr/>
        <a:lstStyle/>
        <a:p>
          <a:endParaRPr lang="en-US"/>
        </a:p>
      </dgm:t>
    </dgm:pt>
    <dgm:pt modelId="{32AAD221-3A79-4479-8DF9-2AF86EAEF9B8}" type="sibTrans" cxnId="{397C2823-11A7-43C0-B1E4-4755506BB5AE}">
      <dgm:prSet/>
      <dgm:spPr/>
      <dgm:t>
        <a:bodyPr/>
        <a:lstStyle/>
        <a:p>
          <a:endParaRPr lang="en-US"/>
        </a:p>
      </dgm:t>
    </dgm:pt>
    <dgm:pt modelId="{320713D1-B8F2-4699-B91F-02FA5EB1DFEE}">
      <dgm:prSet/>
      <dgm:spPr/>
      <dgm:t>
        <a:bodyPr/>
        <a:lstStyle/>
        <a:p>
          <a:pPr rtl="0"/>
          <a:r>
            <a:rPr lang="en-US"/>
            <a:t>You are not to go to the Deans’ office during class to argue a detention. You will be turned away.</a:t>
          </a:r>
          <a:r>
            <a:rPr lang="en-US">
              <a:latin typeface="Calibri Light" panose="020F0302020204030204"/>
            </a:rPr>
            <a:t> </a:t>
          </a:r>
          <a:endParaRPr lang="en-US"/>
        </a:p>
      </dgm:t>
    </dgm:pt>
    <dgm:pt modelId="{950D02B6-1D39-40B5-9BCE-A01B3CE441D3}" type="parTrans" cxnId="{971CE9B4-7EB1-4893-BE74-54FDAFFF281D}">
      <dgm:prSet/>
      <dgm:spPr/>
      <dgm:t>
        <a:bodyPr/>
        <a:lstStyle/>
        <a:p>
          <a:endParaRPr lang="en-US"/>
        </a:p>
      </dgm:t>
    </dgm:pt>
    <dgm:pt modelId="{40A710A6-AB4A-48F1-B8CC-D1846491ABA5}" type="sibTrans" cxnId="{971CE9B4-7EB1-4893-BE74-54FDAFFF281D}">
      <dgm:prSet/>
      <dgm:spPr/>
      <dgm:t>
        <a:bodyPr/>
        <a:lstStyle/>
        <a:p>
          <a:endParaRPr lang="en-US"/>
        </a:p>
      </dgm:t>
    </dgm:pt>
    <dgm:pt modelId="{AD0F6F49-DD3F-4E54-BD4E-A89CA0BB77D2}" type="pres">
      <dgm:prSet presAssocID="{7A322FB5-9BD8-4E6B-BA51-F151A206E4C2}" presName="linear" presStyleCnt="0">
        <dgm:presLayoutVars>
          <dgm:animLvl val="lvl"/>
          <dgm:resizeHandles val="exact"/>
        </dgm:presLayoutVars>
      </dgm:prSet>
      <dgm:spPr/>
    </dgm:pt>
    <dgm:pt modelId="{E16BC718-993B-4799-8E25-649963D08E46}" type="pres">
      <dgm:prSet presAssocID="{DA15FEB8-35A7-4221-8028-626C1308C1CE}" presName="parentText" presStyleLbl="node1" presStyleIdx="0" presStyleCnt="16">
        <dgm:presLayoutVars>
          <dgm:chMax val="0"/>
          <dgm:bulletEnabled val="1"/>
        </dgm:presLayoutVars>
      </dgm:prSet>
      <dgm:spPr/>
    </dgm:pt>
    <dgm:pt modelId="{69CE857A-7CAB-4DAD-A91D-20D680AF4A74}" type="pres">
      <dgm:prSet presAssocID="{2E3433A2-3786-4F32-8028-E367782E0281}" presName="spacer" presStyleCnt="0"/>
      <dgm:spPr/>
    </dgm:pt>
    <dgm:pt modelId="{BAE64A32-3C70-4086-BBB6-71480264422A}" type="pres">
      <dgm:prSet presAssocID="{A5E0FA3C-434D-4CC2-BA0A-2D541F153DE7}" presName="parentText" presStyleLbl="node1" presStyleIdx="1" presStyleCnt="16">
        <dgm:presLayoutVars>
          <dgm:chMax val="0"/>
          <dgm:bulletEnabled val="1"/>
        </dgm:presLayoutVars>
      </dgm:prSet>
      <dgm:spPr/>
    </dgm:pt>
    <dgm:pt modelId="{86E5AB83-21E7-4346-86F1-CD3BED1984A9}" type="pres">
      <dgm:prSet presAssocID="{84AA20E9-96B1-40CA-8ED3-CFAA244C1297}" presName="spacer" presStyleCnt="0"/>
      <dgm:spPr/>
    </dgm:pt>
    <dgm:pt modelId="{B2EBE422-AF89-4ED4-976E-EFABC33EA380}" type="pres">
      <dgm:prSet presAssocID="{303CDEDC-1E8B-4B7E-8760-C9E3C3D20646}" presName="parentText" presStyleLbl="node1" presStyleIdx="2" presStyleCnt="16">
        <dgm:presLayoutVars>
          <dgm:chMax val="0"/>
          <dgm:bulletEnabled val="1"/>
        </dgm:presLayoutVars>
      </dgm:prSet>
      <dgm:spPr/>
    </dgm:pt>
    <dgm:pt modelId="{BE717F3B-3C49-4CAE-888D-E8D6730DBCAE}" type="pres">
      <dgm:prSet presAssocID="{45232097-DDF5-4B5C-A8D4-AA3773CC58A3}" presName="spacer" presStyleCnt="0"/>
      <dgm:spPr/>
    </dgm:pt>
    <dgm:pt modelId="{5275B937-F964-4625-92BE-F83F9F1864D8}" type="pres">
      <dgm:prSet presAssocID="{67423295-9B6A-44DE-BA6A-D078AD18E66E}" presName="parentText" presStyleLbl="node1" presStyleIdx="3" presStyleCnt="16">
        <dgm:presLayoutVars>
          <dgm:chMax val="0"/>
          <dgm:bulletEnabled val="1"/>
        </dgm:presLayoutVars>
      </dgm:prSet>
      <dgm:spPr/>
    </dgm:pt>
    <dgm:pt modelId="{08747E87-F109-41BB-9B16-ACE075D145B3}" type="pres">
      <dgm:prSet presAssocID="{21A3DE40-36A1-4954-B572-EEFE5E9762EB}" presName="spacer" presStyleCnt="0"/>
      <dgm:spPr/>
    </dgm:pt>
    <dgm:pt modelId="{CCD9E1C7-DDEC-4DDE-BFAC-E22C80ABF486}" type="pres">
      <dgm:prSet presAssocID="{57D5625F-210D-4909-B8C5-F45BB0E3DF6C}" presName="parentText" presStyleLbl="node1" presStyleIdx="4" presStyleCnt="16">
        <dgm:presLayoutVars>
          <dgm:chMax val="0"/>
          <dgm:bulletEnabled val="1"/>
        </dgm:presLayoutVars>
      </dgm:prSet>
      <dgm:spPr/>
    </dgm:pt>
    <dgm:pt modelId="{4113F4C5-E043-4491-8B68-5D87A1F96AA1}" type="pres">
      <dgm:prSet presAssocID="{E32DFCA4-3C4D-44D1-B63B-4F3FF2BD38BD}" presName="spacer" presStyleCnt="0"/>
      <dgm:spPr/>
    </dgm:pt>
    <dgm:pt modelId="{56849978-BA99-49EF-99C8-4BE4AF769CA9}" type="pres">
      <dgm:prSet presAssocID="{D583CB21-3C37-4609-A6D6-2C95B7A0D2EC}" presName="parentText" presStyleLbl="node1" presStyleIdx="5" presStyleCnt="16">
        <dgm:presLayoutVars>
          <dgm:chMax val="0"/>
          <dgm:bulletEnabled val="1"/>
        </dgm:presLayoutVars>
      </dgm:prSet>
      <dgm:spPr/>
    </dgm:pt>
    <dgm:pt modelId="{3921F4A9-BAA8-4904-B6C1-25B967B53ED8}" type="pres">
      <dgm:prSet presAssocID="{AC8997D7-D846-4CF4-B257-58842CF943C9}" presName="spacer" presStyleCnt="0"/>
      <dgm:spPr/>
    </dgm:pt>
    <dgm:pt modelId="{4C7CAAFE-B811-4F44-965A-586D09650188}" type="pres">
      <dgm:prSet presAssocID="{5B49DAB7-8AAD-4793-8682-9921E1AA93F6}" presName="parentText" presStyleLbl="node1" presStyleIdx="6" presStyleCnt="16">
        <dgm:presLayoutVars>
          <dgm:chMax val="0"/>
          <dgm:bulletEnabled val="1"/>
        </dgm:presLayoutVars>
      </dgm:prSet>
      <dgm:spPr/>
    </dgm:pt>
    <dgm:pt modelId="{C6AE08E0-9B29-443C-BE21-C606CAB4812F}" type="pres">
      <dgm:prSet presAssocID="{005E8CB6-0489-4F41-8B22-64C83F010B9A}" presName="spacer" presStyleCnt="0"/>
      <dgm:spPr/>
    </dgm:pt>
    <dgm:pt modelId="{1091147D-05C1-4080-AC47-6FAE26AB1ADC}" type="pres">
      <dgm:prSet presAssocID="{C98EA8B9-FF6D-47B3-ADBE-B0A473705906}" presName="parentText" presStyleLbl="node1" presStyleIdx="7" presStyleCnt="16">
        <dgm:presLayoutVars>
          <dgm:chMax val="0"/>
          <dgm:bulletEnabled val="1"/>
        </dgm:presLayoutVars>
      </dgm:prSet>
      <dgm:spPr/>
    </dgm:pt>
    <dgm:pt modelId="{2BB8790B-8C63-4BF7-9647-675B43D14B6D}" type="pres">
      <dgm:prSet presAssocID="{E5A33164-5ACE-4BD3-A489-D808601BB126}" presName="spacer" presStyleCnt="0"/>
      <dgm:spPr/>
    </dgm:pt>
    <dgm:pt modelId="{A53FD525-20B5-4BB1-9D30-513951FADC45}" type="pres">
      <dgm:prSet presAssocID="{2A3358A0-695E-4595-AAB4-0EE522D6D9A9}" presName="parentText" presStyleLbl="node1" presStyleIdx="8" presStyleCnt="16">
        <dgm:presLayoutVars>
          <dgm:chMax val="0"/>
          <dgm:bulletEnabled val="1"/>
        </dgm:presLayoutVars>
      </dgm:prSet>
      <dgm:spPr/>
    </dgm:pt>
    <dgm:pt modelId="{E525F4E0-094C-4740-9C09-2920F30D66C3}" type="pres">
      <dgm:prSet presAssocID="{D2946638-17C4-4402-B634-A117AB462906}" presName="spacer" presStyleCnt="0"/>
      <dgm:spPr/>
    </dgm:pt>
    <dgm:pt modelId="{CBEE6B41-5DF2-453C-85EE-D04A0A63D66D}" type="pres">
      <dgm:prSet presAssocID="{F9F1C232-1CA1-4111-9FD9-4A1778983318}" presName="parentText" presStyleLbl="node1" presStyleIdx="9" presStyleCnt="16">
        <dgm:presLayoutVars>
          <dgm:chMax val="0"/>
          <dgm:bulletEnabled val="1"/>
        </dgm:presLayoutVars>
      </dgm:prSet>
      <dgm:spPr/>
    </dgm:pt>
    <dgm:pt modelId="{B80C6F43-1B49-4207-9A02-76EA9DC81AAF}" type="pres">
      <dgm:prSet presAssocID="{1F6864FC-812F-4BF5-BCF6-87946AB28709}" presName="spacer" presStyleCnt="0"/>
      <dgm:spPr/>
    </dgm:pt>
    <dgm:pt modelId="{DE3E1076-8F2D-4965-8116-4FACC21DAB08}" type="pres">
      <dgm:prSet presAssocID="{9CE0ED88-E469-489B-869C-C7AF302C5F8D}" presName="parentText" presStyleLbl="node1" presStyleIdx="10" presStyleCnt="16">
        <dgm:presLayoutVars>
          <dgm:chMax val="0"/>
          <dgm:bulletEnabled val="1"/>
        </dgm:presLayoutVars>
      </dgm:prSet>
      <dgm:spPr/>
    </dgm:pt>
    <dgm:pt modelId="{E1E60670-F2F7-4FBC-BA5D-62C54ED50BC0}" type="pres">
      <dgm:prSet presAssocID="{DB95466B-6563-446A-8D90-A5B6C0362733}" presName="spacer" presStyleCnt="0"/>
      <dgm:spPr/>
    </dgm:pt>
    <dgm:pt modelId="{8B0D7616-E917-47E0-AFEB-0E3F28AE59D9}" type="pres">
      <dgm:prSet presAssocID="{EA2F3797-F10E-4D82-AD5D-635E977CE82D}" presName="parentText" presStyleLbl="node1" presStyleIdx="11" presStyleCnt="16">
        <dgm:presLayoutVars>
          <dgm:chMax val="0"/>
          <dgm:bulletEnabled val="1"/>
        </dgm:presLayoutVars>
      </dgm:prSet>
      <dgm:spPr/>
    </dgm:pt>
    <dgm:pt modelId="{8CEE2D40-FF14-4B3E-BF42-9C8712B76A4D}" type="pres">
      <dgm:prSet presAssocID="{D5B421C1-B032-4253-85D2-13788E100F3E}" presName="spacer" presStyleCnt="0"/>
      <dgm:spPr/>
    </dgm:pt>
    <dgm:pt modelId="{5579D0C7-8184-4249-AF16-25DC59F49B68}" type="pres">
      <dgm:prSet presAssocID="{59598561-4851-4DD2-B8B4-C1CF14971D75}" presName="parentText" presStyleLbl="node1" presStyleIdx="12" presStyleCnt="16">
        <dgm:presLayoutVars>
          <dgm:chMax val="0"/>
          <dgm:bulletEnabled val="1"/>
        </dgm:presLayoutVars>
      </dgm:prSet>
      <dgm:spPr/>
    </dgm:pt>
    <dgm:pt modelId="{37C43BF0-6FA6-4F47-BF05-69F6DB501909}" type="pres">
      <dgm:prSet presAssocID="{BE9DFB37-B793-442C-81EF-7C0115C5B6CA}" presName="spacer" presStyleCnt="0"/>
      <dgm:spPr/>
    </dgm:pt>
    <dgm:pt modelId="{74351E6D-023C-45FF-AE07-5FE7769DAA39}" type="pres">
      <dgm:prSet presAssocID="{423EC0AB-50CF-45A2-9F59-AF66044E6DB3}" presName="parentText" presStyleLbl="node1" presStyleIdx="13" presStyleCnt="16">
        <dgm:presLayoutVars>
          <dgm:chMax val="0"/>
          <dgm:bulletEnabled val="1"/>
        </dgm:presLayoutVars>
      </dgm:prSet>
      <dgm:spPr/>
    </dgm:pt>
    <dgm:pt modelId="{FA74D240-5AE7-49CF-820A-F9ABB36D2752}" type="pres">
      <dgm:prSet presAssocID="{EBA34E20-E29F-48B7-92EC-624563AB3EF4}" presName="spacer" presStyleCnt="0"/>
      <dgm:spPr/>
    </dgm:pt>
    <dgm:pt modelId="{C2BCA0AA-CF63-42F6-9AB1-EB54285FFBBD}" type="pres">
      <dgm:prSet presAssocID="{5475BC10-4426-4835-BBB1-DCF799F0CF95}" presName="parentText" presStyleLbl="node1" presStyleIdx="14" presStyleCnt="16">
        <dgm:presLayoutVars>
          <dgm:chMax val="0"/>
          <dgm:bulletEnabled val="1"/>
        </dgm:presLayoutVars>
      </dgm:prSet>
      <dgm:spPr/>
    </dgm:pt>
    <dgm:pt modelId="{AD20FAD8-DB73-45F7-A22C-808156493C55}" type="pres">
      <dgm:prSet presAssocID="{32AAD221-3A79-4479-8DF9-2AF86EAEF9B8}" presName="spacer" presStyleCnt="0"/>
      <dgm:spPr/>
    </dgm:pt>
    <dgm:pt modelId="{C9BD223A-95CC-48D1-9E03-C0845243DD72}" type="pres">
      <dgm:prSet presAssocID="{320713D1-B8F2-4699-B91F-02FA5EB1DFEE}" presName="parentText" presStyleLbl="node1" presStyleIdx="15" presStyleCnt="16">
        <dgm:presLayoutVars>
          <dgm:chMax val="0"/>
          <dgm:bulletEnabled val="1"/>
        </dgm:presLayoutVars>
      </dgm:prSet>
      <dgm:spPr/>
    </dgm:pt>
  </dgm:ptLst>
  <dgm:cxnLst>
    <dgm:cxn modelId="{276D5D1B-A46B-494F-8E50-63C671C9DFB9}" srcId="{7A322FB5-9BD8-4E6B-BA51-F151A206E4C2}" destId="{A5E0FA3C-434D-4CC2-BA0A-2D541F153DE7}" srcOrd="1" destOrd="0" parTransId="{C7FFBDC8-BD06-48DA-974D-6A557C5252DD}" sibTransId="{84AA20E9-96B1-40CA-8ED3-CFAA244C1297}"/>
    <dgm:cxn modelId="{5E6DE41B-E9D0-46DE-B232-322AAD4FF116}" type="presOf" srcId="{C98EA8B9-FF6D-47B3-ADBE-B0A473705906}" destId="{1091147D-05C1-4080-AC47-6FAE26AB1ADC}" srcOrd="0" destOrd="0" presId="urn:microsoft.com/office/officeart/2005/8/layout/vList2"/>
    <dgm:cxn modelId="{397C2823-11A7-43C0-B1E4-4755506BB5AE}" srcId="{7A322FB5-9BD8-4E6B-BA51-F151A206E4C2}" destId="{5475BC10-4426-4835-BBB1-DCF799F0CF95}" srcOrd="14" destOrd="0" parTransId="{934FC9D8-54F3-47D3-B5CD-64B7E9D14309}" sibTransId="{32AAD221-3A79-4479-8DF9-2AF86EAEF9B8}"/>
    <dgm:cxn modelId="{666E092F-30A7-4CA1-9A91-59B16C723D8D}" type="presOf" srcId="{5475BC10-4426-4835-BBB1-DCF799F0CF95}" destId="{C2BCA0AA-CF63-42F6-9AB1-EB54285FFBBD}" srcOrd="0" destOrd="0" presId="urn:microsoft.com/office/officeart/2005/8/layout/vList2"/>
    <dgm:cxn modelId="{8F4B6434-A15A-4640-A5F0-7D635AF19587}" srcId="{7A322FB5-9BD8-4E6B-BA51-F151A206E4C2}" destId="{423EC0AB-50CF-45A2-9F59-AF66044E6DB3}" srcOrd="13" destOrd="0" parTransId="{ADCA6811-6D0B-440B-B93B-002B5BC08A87}" sibTransId="{EBA34E20-E29F-48B7-92EC-624563AB3EF4}"/>
    <dgm:cxn modelId="{28022136-3CD2-45F8-B332-ECAE01DC9BD6}" type="presOf" srcId="{57D5625F-210D-4909-B8C5-F45BB0E3DF6C}" destId="{CCD9E1C7-DDEC-4DDE-BFAC-E22C80ABF486}" srcOrd="0" destOrd="0" presId="urn:microsoft.com/office/officeart/2005/8/layout/vList2"/>
    <dgm:cxn modelId="{4B7B8137-43A6-43D5-B874-2E44C9BE88F4}" srcId="{7A322FB5-9BD8-4E6B-BA51-F151A206E4C2}" destId="{67423295-9B6A-44DE-BA6A-D078AD18E66E}" srcOrd="3" destOrd="0" parTransId="{85A624FA-7697-4F19-B6CD-6AF8F95D1D31}" sibTransId="{21A3DE40-36A1-4954-B572-EEFE5E9762EB}"/>
    <dgm:cxn modelId="{E7BEE83E-1CC7-4307-92BE-26C183931604}" type="presOf" srcId="{2A3358A0-695E-4595-AAB4-0EE522D6D9A9}" destId="{A53FD525-20B5-4BB1-9D30-513951FADC45}" srcOrd="0" destOrd="0" presId="urn:microsoft.com/office/officeart/2005/8/layout/vList2"/>
    <dgm:cxn modelId="{5A2FBF5B-B8FF-4AC5-8AF2-BD71E1E34A63}" srcId="{7A322FB5-9BD8-4E6B-BA51-F151A206E4C2}" destId="{F9F1C232-1CA1-4111-9FD9-4A1778983318}" srcOrd="9" destOrd="0" parTransId="{5E83D4F2-C2D4-4C60-A96B-2923B74E373C}" sibTransId="{1F6864FC-812F-4BF5-BCF6-87946AB28709}"/>
    <dgm:cxn modelId="{FC2F2E5D-4F3B-4C04-A79B-FB578FDDE594}" type="presOf" srcId="{D583CB21-3C37-4609-A6D6-2C95B7A0D2EC}" destId="{56849978-BA99-49EF-99C8-4BE4AF769CA9}" srcOrd="0" destOrd="0" presId="urn:microsoft.com/office/officeart/2005/8/layout/vList2"/>
    <dgm:cxn modelId="{E12A9F68-5650-42CA-BA65-7E03C988F3F7}" type="presOf" srcId="{67423295-9B6A-44DE-BA6A-D078AD18E66E}" destId="{5275B937-F964-4625-92BE-F83F9F1864D8}" srcOrd="0" destOrd="0" presId="urn:microsoft.com/office/officeart/2005/8/layout/vList2"/>
    <dgm:cxn modelId="{93D05751-3206-4BF3-9ED9-45F98D26F6E7}" srcId="{7A322FB5-9BD8-4E6B-BA51-F151A206E4C2}" destId="{2A3358A0-695E-4595-AAB4-0EE522D6D9A9}" srcOrd="8" destOrd="0" parTransId="{96991DA3-706A-4FA1-B4B5-79C3F70B563C}" sibTransId="{D2946638-17C4-4402-B634-A117AB462906}"/>
    <dgm:cxn modelId="{648A2558-2AA2-4A04-A5FD-B5AB4503B8D6}" type="presOf" srcId="{EA2F3797-F10E-4D82-AD5D-635E977CE82D}" destId="{8B0D7616-E917-47E0-AFEB-0E3F28AE59D9}" srcOrd="0" destOrd="0" presId="urn:microsoft.com/office/officeart/2005/8/layout/vList2"/>
    <dgm:cxn modelId="{35FA9978-F4F0-4611-803B-4769464CB0D8}" type="presOf" srcId="{7A322FB5-9BD8-4E6B-BA51-F151A206E4C2}" destId="{AD0F6F49-DD3F-4E54-BD4E-A89CA0BB77D2}" srcOrd="0" destOrd="0" presId="urn:microsoft.com/office/officeart/2005/8/layout/vList2"/>
    <dgm:cxn modelId="{5BF6CD58-EBBF-445B-92F4-EB562BC0FF72}" type="presOf" srcId="{F9F1C232-1CA1-4111-9FD9-4A1778983318}" destId="{CBEE6B41-5DF2-453C-85EE-D04A0A63D66D}" srcOrd="0" destOrd="0" presId="urn:microsoft.com/office/officeart/2005/8/layout/vList2"/>
    <dgm:cxn modelId="{2FF4447D-347B-4BEB-B6EC-788F88A88C15}" type="presOf" srcId="{320713D1-B8F2-4699-B91F-02FA5EB1DFEE}" destId="{C9BD223A-95CC-48D1-9E03-C0845243DD72}" srcOrd="0" destOrd="0" presId="urn:microsoft.com/office/officeart/2005/8/layout/vList2"/>
    <dgm:cxn modelId="{5811F981-3171-44F7-890F-580ECBB8C25F}" type="presOf" srcId="{9CE0ED88-E469-489B-869C-C7AF302C5F8D}" destId="{DE3E1076-8F2D-4965-8116-4FACC21DAB08}" srcOrd="0" destOrd="0" presId="urn:microsoft.com/office/officeart/2005/8/layout/vList2"/>
    <dgm:cxn modelId="{7FF89182-2A5F-48F2-99C8-86E255937652}" srcId="{7A322FB5-9BD8-4E6B-BA51-F151A206E4C2}" destId="{9CE0ED88-E469-489B-869C-C7AF302C5F8D}" srcOrd="10" destOrd="0" parTransId="{EEEA7D9B-6B8C-419B-9F97-F8D00E6569F9}" sibTransId="{DB95466B-6563-446A-8D90-A5B6C0362733}"/>
    <dgm:cxn modelId="{3B3A8D90-3C4B-4739-9F95-0F30E2EB646B}" srcId="{7A322FB5-9BD8-4E6B-BA51-F151A206E4C2}" destId="{59598561-4851-4DD2-B8B4-C1CF14971D75}" srcOrd="12" destOrd="0" parTransId="{20D6BB12-C9F6-46A5-B13C-86D5D5F763E5}" sibTransId="{BE9DFB37-B793-442C-81EF-7C0115C5B6CA}"/>
    <dgm:cxn modelId="{58F81E95-497F-4265-8A28-3A1137F33FCD}" srcId="{7A322FB5-9BD8-4E6B-BA51-F151A206E4C2}" destId="{D583CB21-3C37-4609-A6D6-2C95B7A0D2EC}" srcOrd="5" destOrd="0" parTransId="{FECF841E-0B66-4915-B5C0-AEFD0A67B0EA}" sibTransId="{AC8997D7-D846-4CF4-B257-58842CF943C9}"/>
    <dgm:cxn modelId="{60101F98-9D92-4A51-ABE4-4A0FB4FDA6F1}" srcId="{7A322FB5-9BD8-4E6B-BA51-F151A206E4C2}" destId="{303CDEDC-1E8B-4B7E-8760-C9E3C3D20646}" srcOrd="2" destOrd="0" parTransId="{B26E03D5-4512-4DDD-90D4-83AB4BC1BF88}" sibTransId="{45232097-DDF5-4B5C-A8D4-AA3773CC58A3}"/>
    <dgm:cxn modelId="{899E839C-5341-47A7-8987-2035426855D1}" type="presOf" srcId="{5B49DAB7-8AAD-4793-8682-9921E1AA93F6}" destId="{4C7CAAFE-B811-4F44-965A-586D09650188}" srcOrd="0" destOrd="0" presId="urn:microsoft.com/office/officeart/2005/8/layout/vList2"/>
    <dgm:cxn modelId="{F4EAA9A0-933F-42E8-8679-25A21CF14A9C}" srcId="{7A322FB5-9BD8-4E6B-BA51-F151A206E4C2}" destId="{57D5625F-210D-4909-B8C5-F45BB0E3DF6C}" srcOrd="4" destOrd="0" parTransId="{74008C87-0381-4B3B-A6BD-8C59CC0630DE}" sibTransId="{E32DFCA4-3C4D-44D1-B63B-4F3FF2BD38BD}"/>
    <dgm:cxn modelId="{1D4171A6-052B-471E-8558-8453B6102ECA}" srcId="{7A322FB5-9BD8-4E6B-BA51-F151A206E4C2}" destId="{EA2F3797-F10E-4D82-AD5D-635E977CE82D}" srcOrd="11" destOrd="0" parTransId="{71658CFC-7B2D-4BEF-9555-BB1ABBC2C092}" sibTransId="{D5B421C1-B032-4253-85D2-13788E100F3E}"/>
    <dgm:cxn modelId="{20597FA6-F4F6-404D-B1B0-BBC46FA15890}" type="presOf" srcId="{A5E0FA3C-434D-4CC2-BA0A-2D541F153DE7}" destId="{BAE64A32-3C70-4086-BBB6-71480264422A}" srcOrd="0" destOrd="0" presId="urn:microsoft.com/office/officeart/2005/8/layout/vList2"/>
    <dgm:cxn modelId="{F4FD8FAB-5476-4590-B9D6-D751E1187D2D}" type="presOf" srcId="{59598561-4851-4DD2-B8B4-C1CF14971D75}" destId="{5579D0C7-8184-4249-AF16-25DC59F49B68}" srcOrd="0" destOrd="0" presId="urn:microsoft.com/office/officeart/2005/8/layout/vList2"/>
    <dgm:cxn modelId="{971CE9B4-7EB1-4893-BE74-54FDAFFF281D}" srcId="{7A322FB5-9BD8-4E6B-BA51-F151A206E4C2}" destId="{320713D1-B8F2-4699-B91F-02FA5EB1DFEE}" srcOrd="15" destOrd="0" parTransId="{950D02B6-1D39-40B5-9BCE-A01B3CE441D3}" sibTransId="{40A710A6-AB4A-48F1-B8CC-D1846491ABA5}"/>
    <dgm:cxn modelId="{3F2D13C5-DF22-440B-95BB-6F7568E6780D}" type="presOf" srcId="{DA15FEB8-35A7-4221-8028-626C1308C1CE}" destId="{E16BC718-993B-4799-8E25-649963D08E46}" srcOrd="0" destOrd="0" presId="urn:microsoft.com/office/officeart/2005/8/layout/vList2"/>
    <dgm:cxn modelId="{2CD4BFDC-B679-4104-AF37-E5F9051911BC}" type="presOf" srcId="{303CDEDC-1E8B-4B7E-8760-C9E3C3D20646}" destId="{B2EBE422-AF89-4ED4-976E-EFABC33EA380}" srcOrd="0" destOrd="0" presId="urn:microsoft.com/office/officeart/2005/8/layout/vList2"/>
    <dgm:cxn modelId="{991CEAE2-052B-4619-BDF5-F78AD214C82F}" srcId="{7A322FB5-9BD8-4E6B-BA51-F151A206E4C2}" destId="{C98EA8B9-FF6D-47B3-ADBE-B0A473705906}" srcOrd="7" destOrd="0" parTransId="{81A98DA7-EC56-4F2B-B0AC-8A9F79B9FF6C}" sibTransId="{E5A33164-5ACE-4BD3-A489-D808601BB126}"/>
    <dgm:cxn modelId="{0D3F48E3-75BF-4BBD-98B1-070FED16C32D}" srcId="{7A322FB5-9BD8-4E6B-BA51-F151A206E4C2}" destId="{5B49DAB7-8AAD-4793-8682-9921E1AA93F6}" srcOrd="6" destOrd="0" parTransId="{EB89844A-F5BE-4F42-A582-FE4693EABAD4}" sibTransId="{005E8CB6-0489-4F41-8B22-64C83F010B9A}"/>
    <dgm:cxn modelId="{DAACD5EB-3B39-465E-A920-0D2434FB3A27}" srcId="{7A322FB5-9BD8-4E6B-BA51-F151A206E4C2}" destId="{DA15FEB8-35A7-4221-8028-626C1308C1CE}" srcOrd="0" destOrd="0" parTransId="{EECC1F78-C022-429C-878A-9F751898201B}" sibTransId="{2E3433A2-3786-4F32-8028-E367782E0281}"/>
    <dgm:cxn modelId="{BCC4B2EC-085D-4FD0-BDE7-6F9488F48C68}" type="presOf" srcId="{423EC0AB-50CF-45A2-9F59-AF66044E6DB3}" destId="{74351E6D-023C-45FF-AE07-5FE7769DAA39}" srcOrd="0" destOrd="0" presId="urn:microsoft.com/office/officeart/2005/8/layout/vList2"/>
    <dgm:cxn modelId="{FAA8ECB4-4B93-42EB-AF1E-7877822847DF}" type="presParOf" srcId="{AD0F6F49-DD3F-4E54-BD4E-A89CA0BB77D2}" destId="{E16BC718-993B-4799-8E25-649963D08E46}" srcOrd="0" destOrd="0" presId="urn:microsoft.com/office/officeart/2005/8/layout/vList2"/>
    <dgm:cxn modelId="{3355FE5A-C6E0-434E-A702-1D2AC05D9A51}" type="presParOf" srcId="{AD0F6F49-DD3F-4E54-BD4E-A89CA0BB77D2}" destId="{69CE857A-7CAB-4DAD-A91D-20D680AF4A74}" srcOrd="1" destOrd="0" presId="urn:microsoft.com/office/officeart/2005/8/layout/vList2"/>
    <dgm:cxn modelId="{1BB3B96B-14BB-421A-B037-85B883529E62}" type="presParOf" srcId="{AD0F6F49-DD3F-4E54-BD4E-A89CA0BB77D2}" destId="{BAE64A32-3C70-4086-BBB6-71480264422A}" srcOrd="2" destOrd="0" presId="urn:microsoft.com/office/officeart/2005/8/layout/vList2"/>
    <dgm:cxn modelId="{8D603514-00B6-44DA-8CA1-FD49C14A8082}" type="presParOf" srcId="{AD0F6F49-DD3F-4E54-BD4E-A89CA0BB77D2}" destId="{86E5AB83-21E7-4346-86F1-CD3BED1984A9}" srcOrd="3" destOrd="0" presId="urn:microsoft.com/office/officeart/2005/8/layout/vList2"/>
    <dgm:cxn modelId="{DA9AA443-5ADC-47A9-933E-9A13746CD7E4}" type="presParOf" srcId="{AD0F6F49-DD3F-4E54-BD4E-A89CA0BB77D2}" destId="{B2EBE422-AF89-4ED4-976E-EFABC33EA380}" srcOrd="4" destOrd="0" presId="urn:microsoft.com/office/officeart/2005/8/layout/vList2"/>
    <dgm:cxn modelId="{EC24391D-D3E4-4F14-A5E5-B7506448A64C}" type="presParOf" srcId="{AD0F6F49-DD3F-4E54-BD4E-A89CA0BB77D2}" destId="{BE717F3B-3C49-4CAE-888D-E8D6730DBCAE}" srcOrd="5" destOrd="0" presId="urn:microsoft.com/office/officeart/2005/8/layout/vList2"/>
    <dgm:cxn modelId="{521CC309-FEF9-4D62-9497-8914F9BD465D}" type="presParOf" srcId="{AD0F6F49-DD3F-4E54-BD4E-A89CA0BB77D2}" destId="{5275B937-F964-4625-92BE-F83F9F1864D8}" srcOrd="6" destOrd="0" presId="urn:microsoft.com/office/officeart/2005/8/layout/vList2"/>
    <dgm:cxn modelId="{8972FE77-89EA-4E97-85B8-60CD78094D8C}" type="presParOf" srcId="{AD0F6F49-DD3F-4E54-BD4E-A89CA0BB77D2}" destId="{08747E87-F109-41BB-9B16-ACE075D145B3}" srcOrd="7" destOrd="0" presId="urn:microsoft.com/office/officeart/2005/8/layout/vList2"/>
    <dgm:cxn modelId="{9419E31B-B84C-41C7-8122-846B2B43EF67}" type="presParOf" srcId="{AD0F6F49-DD3F-4E54-BD4E-A89CA0BB77D2}" destId="{CCD9E1C7-DDEC-4DDE-BFAC-E22C80ABF486}" srcOrd="8" destOrd="0" presId="urn:microsoft.com/office/officeart/2005/8/layout/vList2"/>
    <dgm:cxn modelId="{966D7A12-C98D-4180-B0F6-7B2B83AC1F19}" type="presParOf" srcId="{AD0F6F49-DD3F-4E54-BD4E-A89CA0BB77D2}" destId="{4113F4C5-E043-4491-8B68-5D87A1F96AA1}" srcOrd="9" destOrd="0" presId="urn:microsoft.com/office/officeart/2005/8/layout/vList2"/>
    <dgm:cxn modelId="{F9082E8B-7C8E-4582-B0E6-B1B2F763EC2F}" type="presParOf" srcId="{AD0F6F49-DD3F-4E54-BD4E-A89CA0BB77D2}" destId="{56849978-BA99-49EF-99C8-4BE4AF769CA9}" srcOrd="10" destOrd="0" presId="urn:microsoft.com/office/officeart/2005/8/layout/vList2"/>
    <dgm:cxn modelId="{7FD5A918-8E57-4EFD-AD55-4E9A46FC7B3D}" type="presParOf" srcId="{AD0F6F49-DD3F-4E54-BD4E-A89CA0BB77D2}" destId="{3921F4A9-BAA8-4904-B6C1-25B967B53ED8}" srcOrd="11" destOrd="0" presId="urn:microsoft.com/office/officeart/2005/8/layout/vList2"/>
    <dgm:cxn modelId="{1BB0092A-8222-4368-8D32-22E1B2A19420}" type="presParOf" srcId="{AD0F6F49-DD3F-4E54-BD4E-A89CA0BB77D2}" destId="{4C7CAAFE-B811-4F44-965A-586D09650188}" srcOrd="12" destOrd="0" presId="urn:microsoft.com/office/officeart/2005/8/layout/vList2"/>
    <dgm:cxn modelId="{70FCCD5A-F64A-4477-B6A8-00B54374A024}" type="presParOf" srcId="{AD0F6F49-DD3F-4E54-BD4E-A89CA0BB77D2}" destId="{C6AE08E0-9B29-443C-BE21-C606CAB4812F}" srcOrd="13" destOrd="0" presId="urn:microsoft.com/office/officeart/2005/8/layout/vList2"/>
    <dgm:cxn modelId="{11BC9DFB-1C76-45B3-9815-4F655655CAB7}" type="presParOf" srcId="{AD0F6F49-DD3F-4E54-BD4E-A89CA0BB77D2}" destId="{1091147D-05C1-4080-AC47-6FAE26AB1ADC}" srcOrd="14" destOrd="0" presId="urn:microsoft.com/office/officeart/2005/8/layout/vList2"/>
    <dgm:cxn modelId="{499DB903-D486-4654-9A38-DC2C1288022B}" type="presParOf" srcId="{AD0F6F49-DD3F-4E54-BD4E-A89CA0BB77D2}" destId="{2BB8790B-8C63-4BF7-9647-675B43D14B6D}" srcOrd="15" destOrd="0" presId="urn:microsoft.com/office/officeart/2005/8/layout/vList2"/>
    <dgm:cxn modelId="{9504644E-6603-4094-B3D2-579878DD3D20}" type="presParOf" srcId="{AD0F6F49-DD3F-4E54-BD4E-A89CA0BB77D2}" destId="{A53FD525-20B5-4BB1-9D30-513951FADC45}" srcOrd="16" destOrd="0" presId="urn:microsoft.com/office/officeart/2005/8/layout/vList2"/>
    <dgm:cxn modelId="{FFC029D7-CB1C-40FE-87D4-8442C894412C}" type="presParOf" srcId="{AD0F6F49-DD3F-4E54-BD4E-A89CA0BB77D2}" destId="{E525F4E0-094C-4740-9C09-2920F30D66C3}" srcOrd="17" destOrd="0" presId="urn:microsoft.com/office/officeart/2005/8/layout/vList2"/>
    <dgm:cxn modelId="{70E4182B-B08C-489B-B6AE-A59B244F5C75}" type="presParOf" srcId="{AD0F6F49-DD3F-4E54-BD4E-A89CA0BB77D2}" destId="{CBEE6B41-5DF2-453C-85EE-D04A0A63D66D}" srcOrd="18" destOrd="0" presId="urn:microsoft.com/office/officeart/2005/8/layout/vList2"/>
    <dgm:cxn modelId="{923A0E45-A71E-48B7-B252-87069863BF1F}" type="presParOf" srcId="{AD0F6F49-DD3F-4E54-BD4E-A89CA0BB77D2}" destId="{B80C6F43-1B49-4207-9A02-76EA9DC81AAF}" srcOrd="19" destOrd="0" presId="urn:microsoft.com/office/officeart/2005/8/layout/vList2"/>
    <dgm:cxn modelId="{C88F9034-11F1-44D6-AC8B-89875075C2FD}" type="presParOf" srcId="{AD0F6F49-DD3F-4E54-BD4E-A89CA0BB77D2}" destId="{DE3E1076-8F2D-4965-8116-4FACC21DAB08}" srcOrd="20" destOrd="0" presId="urn:microsoft.com/office/officeart/2005/8/layout/vList2"/>
    <dgm:cxn modelId="{7655B078-82DF-4142-A6A0-502BABAE6D3C}" type="presParOf" srcId="{AD0F6F49-DD3F-4E54-BD4E-A89CA0BB77D2}" destId="{E1E60670-F2F7-4FBC-BA5D-62C54ED50BC0}" srcOrd="21" destOrd="0" presId="urn:microsoft.com/office/officeart/2005/8/layout/vList2"/>
    <dgm:cxn modelId="{B9BC9D54-8B7A-467E-B904-F5E30B13EB48}" type="presParOf" srcId="{AD0F6F49-DD3F-4E54-BD4E-A89CA0BB77D2}" destId="{8B0D7616-E917-47E0-AFEB-0E3F28AE59D9}" srcOrd="22" destOrd="0" presId="urn:microsoft.com/office/officeart/2005/8/layout/vList2"/>
    <dgm:cxn modelId="{E1892BDD-9A4B-4228-A7B1-FA09E9D1B221}" type="presParOf" srcId="{AD0F6F49-DD3F-4E54-BD4E-A89CA0BB77D2}" destId="{8CEE2D40-FF14-4B3E-BF42-9C8712B76A4D}" srcOrd="23" destOrd="0" presId="urn:microsoft.com/office/officeart/2005/8/layout/vList2"/>
    <dgm:cxn modelId="{185E7E76-244A-42CD-8634-0CDB04D80F5D}" type="presParOf" srcId="{AD0F6F49-DD3F-4E54-BD4E-A89CA0BB77D2}" destId="{5579D0C7-8184-4249-AF16-25DC59F49B68}" srcOrd="24" destOrd="0" presId="urn:microsoft.com/office/officeart/2005/8/layout/vList2"/>
    <dgm:cxn modelId="{B1818A9D-D750-40E3-BA91-6416804D8759}" type="presParOf" srcId="{AD0F6F49-DD3F-4E54-BD4E-A89CA0BB77D2}" destId="{37C43BF0-6FA6-4F47-BF05-69F6DB501909}" srcOrd="25" destOrd="0" presId="urn:microsoft.com/office/officeart/2005/8/layout/vList2"/>
    <dgm:cxn modelId="{83CF6A64-4376-48F9-A346-E773D022F5C1}" type="presParOf" srcId="{AD0F6F49-DD3F-4E54-BD4E-A89CA0BB77D2}" destId="{74351E6D-023C-45FF-AE07-5FE7769DAA39}" srcOrd="26" destOrd="0" presId="urn:microsoft.com/office/officeart/2005/8/layout/vList2"/>
    <dgm:cxn modelId="{56616D4A-8247-4640-85FA-7460DA3B7146}" type="presParOf" srcId="{AD0F6F49-DD3F-4E54-BD4E-A89CA0BB77D2}" destId="{FA74D240-5AE7-49CF-820A-F9ABB36D2752}" srcOrd="27" destOrd="0" presId="urn:microsoft.com/office/officeart/2005/8/layout/vList2"/>
    <dgm:cxn modelId="{F1ACED17-7FF5-487E-BBA7-44F0BD5EF991}" type="presParOf" srcId="{AD0F6F49-DD3F-4E54-BD4E-A89CA0BB77D2}" destId="{C2BCA0AA-CF63-42F6-9AB1-EB54285FFBBD}" srcOrd="28" destOrd="0" presId="urn:microsoft.com/office/officeart/2005/8/layout/vList2"/>
    <dgm:cxn modelId="{C47BBE2C-BB8C-4366-81CB-7F028A3DEE3A}" type="presParOf" srcId="{AD0F6F49-DD3F-4E54-BD4E-A89CA0BB77D2}" destId="{AD20FAD8-DB73-45F7-A22C-808156493C55}" srcOrd="29" destOrd="0" presId="urn:microsoft.com/office/officeart/2005/8/layout/vList2"/>
    <dgm:cxn modelId="{BA47CDD8-650F-4F37-9037-449465752570}" type="presParOf" srcId="{AD0F6F49-DD3F-4E54-BD4E-A89CA0BB77D2}" destId="{C9BD223A-95CC-48D1-9E03-C0845243DD72}" srcOrd="3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1C9D43F-F8FC-46A9-8E55-B02DDB4847CB}" type="doc">
      <dgm:prSet loTypeId="urn:microsoft.com/office/officeart/2005/8/layout/vList2" loCatId="list" qsTypeId="urn:microsoft.com/office/officeart/2005/8/quickstyle/simple4" qsCatId="simple" csTypeId="urn:microsoft.com/office/officeart/2005/8/colors/accent0_3" csCatId="mainScheme"/>
      <dgm:spPr/>
      <dgm:t>
        <a:bodyPr/>
        <a:lstStyle/>
        <a:p>
          <a:endParaRPr lang="en-US"/>
        </a:p>
      </dgm:t>
    </dgm:pt>
    <dgm:pt modelId="{C76841FE-0A50-4ED6-98C6-21D06F3F3F2E}">
      <dgm:prSet/>
      <dgm:spPr/>
      <dgm:t>
        <a:bodyPr/>
        <a:lstStyle/>
        <a:p>
          <a:r>
            <a:rPr lang="en-US" b="1"/>
            <a:t>1</a:t>
          </a:r>
          <a:r>
            <a:rPr lang="en-US" b="1" baseline="30000"/>
            <a:t>st</a:t>
          </a:r>
          <a:r>
            <a:rPr lang="en-US" b="1"/>
            <a:t> Violation – Detention  </a:t>
          </a:r>
          <a:endParaRPr lang="en-US"/>
        </a:p>
      </dgm:t>
    </dgm:pt>
    <dgm:pt modelId="{48789770-02A8-4A0B-BE29-20C509DD0BE0}" type="parTrans" cxnId="{9EBD2AE1-7603-415D-A938-2D6AE0977109}">
      <dgm:prSet/>
      <dgm:spPr/>
      <dgm:t>
        <a:bodyPr/>
        <a:lstStyle/>
        <a:p>
          <a:endParaRPr lang="en-US"/>
        </a:p>
      </dgm:t>
    </dgm:pt>
    <dgm:pt modelId="{1E8B355D-F273-4DDC-BC4D-0ED2D3E4CA98}" type="sibTrans" cxnId="{9EBD2AE1-7603-415D-A938-2D6AE0977109}">
      <dgm:prSet/>
      <dgm:spPr/>
      <dgm:t>
        <a:bodyPr/>
        <a:lstStyle/>
        <a:p>
          <a:endParaRPr lang="en-US"/>
        </a:p>
      </dgm:t>
    </dgm:pt>
    <dgm:pt modelId="{DCFE9E36-D0DB-4682-84B9-A49482221EBE}">
      <dgm:prSet/>
      <dgm:spPr/>
      <dgm:t>
        <a:bodyPr/>
        <a:lstStyle/>
        <a:p>
          <a:r>
            <a:rPr lang="en-US"/>
            <a:t>Parent notification submit phone to main office</a:t>
          </a:r>
        </a:p>
      </dgm:t>
    </dgm:pt>
    <dgm:pt modelId="{E1285A03-CE12-4011-91C0-A3C04B348568}" type="parTrans" cxnId="{58E22EA5-FF5A-42BF-8651-F676CBE4563D}">
      <dgm:prSet/>
      <dgm:spPr/>
      <dgm:t>
        <a:bodyPr/>
        <a:lstStyle/>
        <a:p>
          <a:endParaRPr lang="en-US"/>
        </a:p>
      </dgm:t>
    </dgm:pt>
    <dgm:pt modelId="{DA7BC028-DAA4-4F76-8353-46EF8E7D47DF}" type="sibTrans" cxnId="{58E22EA5-FF5A-42BF-8651-F676CBE4563D}">
      <dgm:prSet/>
      <dgm:spPr/>
      <dgm:t>
        <a:bodyPr/>
        <a:lstStyle/>
        <a:p>
          <a:endParaRPr lang="en-US"/>
        </a:p>
      </dgm:t>
    </dgm:pt>
    <dgm:pt modelId="{F50F2DCC-A102-4E00-97C3-6D6A0BC0D9E9}">
      <dgm:prSet/>
      <dgm:spPr/>
      <dgm:t>
        <a:bodyPr/>
        <a:lstStyle/>
        <a:p>
          <a:r>
            <a:rPr lang="en-US" b="1"/>
            <a:t>2nd Violation – Saturday Detention</a:t>
          </a:r>
          <a:endParaRPr lang="en-US"/>
        </a:p>
      </dgm:t>
    </dgm:pt>
    <dgm:pt modelId="{E1A72B24-5DBF-43BF-8D12-51BA746FF451}" type="parTrans" cxnId="{8B88193C-4F25-448F-9213-0733413EF97C}">
      <dgm:prSet/>
      <dgm:spPr/>
      <dgm:t>
        <a:bodyPr/>
        <a:lstStyle/>
        <a:p>
          <a:endParaRPr lang="en-US"/>
        </a:p>
      </dgm:t>
    </dgm:pt>
    <dgm:pt modelId="{03BB3A2D-BED2-4306-B971-CFF191D643F5}" type="sibTrans" cxnId="{8B88193C-4F25-448F-9213-0733413EF97C}">
      <dgm:prSet/>
      <dgm:spPr/>
      <dgm:t>
        <a:bodyPr/>
        <a:lstStyle/>
        <a:p>
          <a:endParaRPr lang="en-US"/>
        </a:p>
      </dgm:t>
    </dgm:pt>
    <dgm:pt modelId="{4A366A8B-291A-4EFF-8A97-3AA9667AEDDA}">
      <dgm:prSet/>
      <dgm:spPr/>
      <dgm:t>
        <a:bodyPr/>
        <a:lstStyle/>
        <a:p>
          <a:r>
            <a:rPr lang="en-US"/>
            <a:t>Parent notification submit phone to administration</a:t>
          </a:r>
        </a:p>
      </dgm:t>
    </dgm:pt>
    <dgm:pt modelId="{5A73F6FB-6D75-4042-9D6C-6ED86B0115F7}" type="parTrans" cxnId="{E0A3963F-4C3A-4943-B501-F0069E139C6B}">
      <dgm:prSet/>
      <dgm:spPr/>
      <dgm:t>
        <a:bodyPr/>
        <a:lstStyle/>
        <a:p>
          <a:endParaRPr lang="en-US"/>
        </a:p>
      </dgm:t>
    </dgm:pt>
    <dgm:pt modelId="{2798DA62-E33B-4198-9C5C-262DD7A6A6C7}" type="sibTrans" cxnId="{E0A3963F-4C3A-4943-B501-F0069E139C6B}">
      <dgm:prSet/>
      <dgm:spPr/>
      <dgm:t>
        <a:bodyPr/>
        <a:lstStyle/>
        <a:p>
          <a:endParaRPr lang="en-US"/>
        </a:p>
      </dgm:t>
    </dgm:pt>
    <dgm:pt modelId="{444ECBD6-0835-4C78-9C05-13FB973B1E07}">
      <dgm:prSet/>
      <dgm:spPr/>
      <dgm:t>
        <a:bodyPr/>
        <a:lstStyle/>
        <a:p>
          <a:r>
            <a:rPr lang="en-US" b="1"/>
            <a:t>3</a:t>
          </a:r>
          <a:r>
            <a:rPr lang="en-US" b="1" baseline="30000"/>
            <a:t>rd</a:t>
          </a:r>
          <a:r>
            <a:rPr lang="en-US" b="1"/>
            <a:t> Violation – Referral Suspension &amp; Behavior Probation</a:t>
          </a:r>
          <a:endParaRPr lang="en-US"/>
        </a:p>
      </dgm:t>
    </dgm:pt>
    <dgm:pt modelId="{81AB6467-0EA3-4112-86C4-F71339867E05}" type="parTrans" cxnId="{CCAAE1BF-688E-475A-BE69-522D06323732}">
      <dgm:prSet/>
      <dgm:spPr/>
      <dgm:t>
        <a:bodyPr/>
        <a:lstStyle/>
        <a:p>
          <a:endParaRPr lang="en-US"/>
        </a:p>
      </dgm:t>
    </dgm:pt>
    <dgm:pt modelId="{81E9339D-4DB2-4BA0-B493-11858B0A7BE6}" type="sibTrans" cxnId="{CCAAE1BF-688E-475A-BE69-522D06323732}">
      <dgm:prSet/>
      <dgm:spPr/>
      <dgm:t>
        <a:bodyPr/>
        <a:lstStyle/>
        <a:p>
          <a:endParaRPr lang="en-US"/>
        </a:p>
      </dgm:t>
    </dgm:pt>
    <dgm:pt modelId="{F7C262F5-9625-4627-8A3E-F17EEE62F671}">
      <dgm:prSet/>
      <dgm:spPr/>
      <dgm:t>
        <a:bodyPr/>
        <a:lstStyle/>
        <a:p>
          <a:r>
            <a:rPr lang="en-US"/>
            <a:t>Device must be picked up by a legal guardian</a:t>
          </a:r>
        </a:p>
      </dgm:t>
    </dgm:pt>
    <dgm:pt modelId="{9A3ED8ED-A599-4D79-A72A-4D244D4C460C}" type="parTrans" cxnId="{C3775C84-69C9-4014-B1AA-C0E68C8954E2}">
      <dgm:prSet/>
      <dgm:spPr/>
      <dgm:t>
        <a:bodyPr/>
        <a:lstStyle/>
        <a:p>
          <a:endParaRPr lang="en-US"/>
        </a:p>
      </dgm:t>
    </dgm:pt>
    <dgm:pt modelId="{05723D0F-9843-4673-A871-FDBCCFEB564B}" type="sibTrans" cxnId="{C3775C84-69C9-4014-B1AA-C0E68C8954E2}">
      <dgm:prSet/>
      <dgm:spPr/>
      <dgm:t>
        <a:bodyPr/>
        <a:lstStyle/>
        <a:p>
          <a:endParaRPr lang="en-US"/>
        </a:p>
      </dgm:t>
    </dgm:pt>
    <dgm:pt modelId="{7101169F-FADA-4F69-9A20-81DCD4D09679}" type="pres">
      <dgm:prSet presAssocID="{C1C9D43F-F8FC-46A9-8E55-B02DDB4847CB}" presName="linear" presStyleCnt="0">
        <dgm:presLayoutVars>
          <dgm:animLvl val="lvl"/>
          <dgm:resizeHandles val="exact"/>
        </dgm:presLayoutVars>
      </dgm:prSet>
      <dgm:spPr/>
    </dgm:pt>
    <dgm:pt modelId="{B15EBEC0-168A-4A37-A51A-CD18FDC1A95A}" type="pres">
      <dgm:prSet presAssocID="{C76841FE-0A50-4ED6-98C6-21D06F3F3F2E}" presName="parentText" presStyleLbl="node1" presStyleIdx="0" presStyleCnt="6">
        <dgm:presLayoutVars>
          <dgm:chMax val="0"/>
          <dgm:bulletEnabled val="1"/>
        </dgm:presLayoutVars>
      </dgm:prSet>
      <dgm:spPr/>
    </dgm:pt>
    <dgm:pt modelId="{98AD15C6-1716-4909-88E5-1CF11CB070A6}" type="pres">
      <dgm:prSet presAssocID="{1E8B355D-F273-4DDC-BC4D-0ED2D3E4CA98}" presName="spacer" presStyleCnt="0"/>
      <dgm:spPr/>
    </dgm:pt>
    <dgm:pt modelId="{570D8E16-9878-4DD3-8B9F-D5C63B1434AE}" type="pres">
      <dgm:prSet presAssocID="{DCFE9E36-D0DB-4682-84B9-A49482221EBE}" presName="parentText" presStyleLbl="node1" presStyleIdx="1" presStyleCnt="6">
        <dgm:presLayoutVars>
          <dgm:chMax val="0"/>
          <dgm:bulletEnabled val="1"/>
        </dgm:presLayoutVars>
      </dgm:prSet>
      <dgm:spPr/>
    </dgm:pt>
    <dgm:pt modelId="{F2F0D7D3-B965-41CE-BD17-A99AAB775FDB}" type="pres">
      <dgm:prSet presAssocID="{DA7BC028-DAA4-4F76-8353-46EF8E7D47DF}" presName="spacer" presStyleCnt="0"/>
      <dgm:spPr/>
    </dgm:pt>
    <dgm:pt modelId="{83EA8246-112B-4FC5-84FF-D335AE6E4807}" type="pres">
      <dgm:prSet presAssocID="{F50F2DCC-A102-4E00-97C3-6D6A0BC0D9E9}" presName="parentText" presStyleLbl="node1" presStyleIdx="2" presStyleCnt="6">
        <dgm:presLayoutVars>
          <dgm:chMax val="0"/>
          <dgm:bulletEnabled val="1"/>
        </dgm:presLayoutVars>
      </dgm:prSet>
      <dgm:spPr/>
    </dgm:pt>
    <dgm:pt modelId="{FCFBFE82-3CB7-48CA-8B83-55339461C2D3}" type="pres">
      <dgm:prSet presAssocID="{03BB3A2D-BED2-4306-B971-CFF191D643F5}" presName="spacer" presStyleCnt="0"/>
      <dgm:spPr/>
    </dgm:pt>
    <dgm:pt modelId="{B5E082DD-8629-4592-867F-C908917192EF}" type="pres">
      <dgm:prSet presAssocID="{4A366A8B-291A-4EFF-8A97-3AA9667AEDDA}" presName="parentText" presStyleLbl="node1" presStyleIdx="3" presStyleCnt="6">
        <dgm:presLayoutVars>
          <dgm:chMax val="0"/>
          <dgm:bulletEnabled val="1"/>
        </dgm:presLayoutVars>
      </dgm:prSet>
      <dgm:spPr/>
    </dgm:pt>
    <dgm:pt modelId="{3AAC2957-BD56-43EC-89D6-E98F0A78E629}" type="pres">
      <dgm:prSet presAssocID="{2798DA62-E33B-4198-9C5C-262DD7A6A6C7}" presName="spacer" presStyleCnt="0"/>
      <dgm:spPr/>
    </dgm:pt>
    <dgm:pt modelId="{F744D39D-D6C2-43F7-8EE0-2719A06C5337}" type="pres">
      <dgm:prSet presAssocID="{444ECBD6-0835-4C78-9C05-13FB973B1E07}" presName="parentText" presStyleLbl="node1" presStyleIdx="4" presStyleCnt="6">
        <dgm:presLayoutVars>
          <dgm:chMax val="0"/>
          <dgm:bulletEnabled val="1"/>
        </dgm:presLayoutVars>
      </dgm:prSet>
      <dgm:spPr/>
    </dgm:pt>
    <dgm:pt modelId="{192E85B5-BDE5-474B-99BD-4A50FD1DF5CC}" type="pres">
      <dgm:prSet presAssocID="{81E9339D-4DB2-4BA0-B493-11858B0A7BE6}" presName="spacer" presStyleCnt="0"/>
      <dgm:spPr/>
    </dgm:pt>
    <dgm:pt modelId="{8E2A67F7-EBC7-4A81-B915-63DF0F885DF2}" type="pres">
      <dgm:prSet presAssocID="{F7C262F5-9625-4627-8A3E-F17EEE62F671}" presName="parentText" presStyleLbl="node1" presStyleIdx="5" presStyleCnt="6">
        <dgm:presLayoutVars>
          <dgm:chMax val="0"/>
          <dgm:bulletEnabled val="1"/>
        </dgm:presLayoutVars>
      </dgm:prSet>
      <dgm:spPr/>
    </dgm:pt>
  </dgm:ptLst>
  <dgm:cxnLst>
    <dgm:cxn modelId="{D722B703-9F8E-466F-97E0-6F68F543B7FF}" type="presOf" srcId="{DCFE9E36-D0DB-4682-84B9-A49482221EBE}" destId="{570D8E16-9878-4DD3-8B9F-D5C63B1434AE}" srcOrd="0" destOrd="0" presId="urn:microsoft.com/office/officeart/2005/8/layout/vList2"/>
    <dgm:cxn modelId="{91CB9908-2EBC-4BA2-A1A3-B180379A4940}" type="presOf" srcId="{F50F2DCC-A102-4E00-97C3-6D6A0BC0D9E9}" destId="{83EA8246-112B-4FC5-84FF-D335AE6E4807}" srcOrd="0" destOrd="0" presId="urn:microsoft.com/office/officeart/2005/8/layout/vList2"/>
    <dgm:cxn modelId="{9184FC13-F3CE-4DBF-AF87-CCEF6512D63B}" type="presOf" srcId="{C76841FE-0A50-4ED6-98C6-21D06F3F3F2E}" destId="{B15EBEC0-168A-4A37-A51A-CD18FDC1A95A}" srcOrd="0" destOrd="0" presId="urn:microsoft.com/office/officeart/2005/8/layout/vList2"/>
    <dgm:cxn modelId="{0F107E1D-1E40-4931-8F13-CBAFA79004E1}" type="presOf" srcId="{C1C9D43F-F8FC-46A9-8E55-B02DDB4847CB}" destId="{7101169F-FADA-4F69-9A20-81DCD4D09679}" srcOrd="0" destOrd="0" presId="urn:microsoft.com/office/officeart/2005/8/layout/vList2"/>
    <dgm:cxn modelId="{8B88193C-4F25-448F-9213-0733413EF97C}" srcId="{C1C9D43F-F8FC-46A9-8E55-B02DDB4847CB}" destId="{F50F2DCC-A102-4E00-97C3-6D6A0BC0D9E9}" srcOrd="2" destOrd="0" parTransId="{E1A72B24-5DBF-43BF-8D12-51BA746FF451}" sibTransId="{03BB3A2D-BED2-4306-B971-CFF191D643F5}"/>
    <dgm:cxn modelId="{E0A3963F-4C3A-4943-B501-F0069E139C6B}" srcId="{C1C9D43F-F8FC-46A9-8E55-B02DDB4847CB}" destId="{4A366A8B-291A-4EFF-8A97-3AA9667AEDDA}" srcOrd="3" destOrd="0" parTransId="{5A73F6FB-6D75-4042-9D6C-6ED86B0115F7}" sibTransId="{2798DA62-E33B-4198-9C5C-262DD7A6A6C7}"/>
    <dgm:cxn modelId="{C3775C84-69C9-4014-B1AA-C0E68C8954E2}" srcId="{C1C9D43F-F8FC-46A9-8E55-B02DDB4847CB}" destId="{F7C262F5-9625-4627-8A3E-F17EEE62F671}" srcOrd="5" destOrd="0" parTransId="{9A3ED8ED-A599-4D79-A72A-4D244D4C460C}" sibTransId="{05723D0F-9843-4673-A871-FDBCCFEB564B}"/>
    <dgm:cxn modelId="{A2234395-21F4-43DB-8296-EB26D628532F}" type="presOf" srcId="{F7C262F5-9625-4627-8A3E-F17EEE62F671}" destId="{8E2A67F7-EBC7-4A81-B915-63DF0F885DF2}" srcOrd="0" destOrd="0" presId="urn:microsoft.com/office/officeart/2005/8/layout/vList2"/>
    <dgm:cxn modelId="{58E22EA5-FF5A-42BF-8651-F676CBE4563D}" srcId="{C1C9D43F-F8FC-46A9-8E55-B02DDB4847CB}" destId="{DCFE9E36-D0DB-4682-84B9-A49482221EBE}" srcOrd="1" destOrd="0" parTransId="{E1285A03-CE12-4011-91C0-A3C04B348568}" sibTransId="{DA7BC028-DAA4-4F76-8353-46EF8E7D47DF}"/>
    <dgm:cxn modelId="{9BA7E8AA-3BAA-44CA-A7A1-C9E5AEC536FE}" type="presOf" srcId="{444ECBD6-0835-4C78-9C05-13FB973B1E07}" destId="{F744D39D-D6C2-43F7-8EE0-2719A06C5337}" srcOrd="0" destOrd="0" presId="urn:microsoft.com/office/officeart/2005/8/layout/vList2"/>
    <dgm:cxn modelId="{CCAAE1BF-688E-475A-BE69-522D06323732}" srcId="{C1C9D43F-F8FC-46A9-8E55-B02DDB4847CB}" destId="{444ECBD6-0835-4C78-9C05-13FB973B1E07}" srcOrd="4" destOrd="0" parTransId="{81AB6467-0EA3-4112-86C4-F71339867E05}" sibTransId="{81E9339D-4DB2-4BA0-B493-11858B0A7BE6}"/>
    <dgm:cxn modelId="{9EBD2AE1-7603-415D-A938-2D6AE0977109}" srcId="{C1C9D43F-F8FC-46A9-8E55-B02DDB4847CB}" destId="{C76841FE-0A50-4ED6-98C6-21D06F3F3F2E}" srcOrd="0" destOrd="0" parTransId="{48789770-02A8-4A0B-BE29-20C509DD0BE0}" sibTransId="{1E8B355D-F273-4DDC-BC4D-0ED2D3E4CA98}"/>
    <dgm:cxn modelId="{C0DCCCF7-9E32-42B8-BB8E-13B7C6D7B411}" type="presOf" srcId="{4A366A8B-291A-4EFF-8A97-3AA9667AEDDA}" destId="{B5E082DD-8629-4592-867F-C908917192EF}" srcOrd="0" destOrd="0" presId="urn:microsoft.com/office/officeart/2005/8/layout/vList2"/>
    <dgm:cxn modelId="{9EC0D76D-01F3-4B0C-A905-CAED9DBCF303}" type="presParOf" srcId="{7101169F-FADA-4F69-9A20-81DCD4D09679}" destId="{B15EBEC0-168A-4A37-A51A-CD18FDC1A95A}" srcOrd="0" destOrd="0" presId="urn:microsoft.com/office/officeart/2005/8/layout/vList2"/>
    <dgm:cxn modelId="{D67AE220-1D31-491F-8070-7231DF5FBE29}" type="presParOf" srcId="{7101169F-FADA-4F69-9A20-81DCD4D09679}" destId="{98AD15C6-1716-4909-88E5-1CF11CB070A6}" srcOrd="1" destOrd="0" presId="urn:microsoft.com/office/officeart/2005/8/layout/vList2"/>
    <dgm:cxn modelId="{37FD0EC8-0DCC-431A-BEC1-4AE296837D67}" type="presParOf" srcId="{7101169F-FADA-4F69-9A20-81DCD4D09679}" destId="{570D8E16-9878-4DD3-8B9F-D5C63B1434AE}" srcOrd="2" destOrd="0" presId="urn:microsoft.com/office/officeart/2005/8/layout/vList2"/>
    <dgm:cxn modelId="{716DE31D-4E23-4BFC-9F9C-2313655297CB}" type="presParOf" srcId="{7101169F-FADA-4F69-9A20-81DCD4D09679}" destId="{F2F0D7D3-B965-41CE-BD17-A99AAB775FDB}" srcOrd="3" destOrd="0" presId="urn:microsoft.com/office/officeart/2005/8/layout/vList2"/>
    <dgm:cxn modelId="{C5CD9DE9-7D1D-4927-A494-C6757A371374}" type="presParOf" srcId="{7101169F-FADA-4F69-9A20-81DCD4D09679}" destId="{83EA8246-112B-4FC5-84FF-D335AE6E4807}" srcOrd="4" destOrd="0" presId="urn:microsoft.com/office/officeart/2005/8/layout/vList2"/>
    <dgm:cxn modelId="{B645BAC8-3302-4FBD-8348-6979CC523BA8}" type="presParOf" srcId="{7101169F-FADA-4F69-9A20-81DCD4D09679}" destId="{FCFBFE82-3CB7-48CA-8B83-55339461C2D3}" srcOrd="5" destOrd="0" presId="urn:microsoft.com/office/officeart/2005/8/layout/vList2"/>
    <dgm:cxn modelId="{A298F656-5E55-438E-B5B8-AC42CEC57B44}" type="presParOf" srcId="{7101169F-FADA-4F69-9A20-81DCD4D09679}" destId="{B5E082DD-8629-4592-867F-C908917192EF}" srcOrd="6" destOrd="0" presId="urn:microsoft.com/office/officeart/2005/8/layout/vList2"/>
    <dgm:cxn modelId="{9A7363B6-2582-4ABE-94F1-5FE0506BCD40}" type="presParOf" srcId="{7101169F-FADA-4F69-9A20-81DCD4D09679}" destId="{3AAC2957-BD56-43EC-89D6-E98F0A78E629}" srcOrd="7" destOrd="0" presId="urn:microsoft.com/office/officeart/2005/8/layout/vList2"/>
    <dgm:cxn modelId="{A58A9301-E746-4EAA-83EC-6582439204B9}" type="presParOf" srcId="{7101169F-FADA-4F69-9A20-81DCD4D09679}" destId="{F744D39D-D6C2-43F7-8EE0-2719A06C5337}" srcOrd="8" destOrd="0" presId="urn:microsoft.com/office/officeart/2005/8/layout/vList2"/>
    <dgm:cxn modelId="{0CB522B9-008A-4078-A8AB-326E6391AEF6}" type="presParOf" srcId="{7101169F-FADA-4F69-9A20-81DCD4D09679}" destId="{192E85B5-BDE5-474B-99BD-4A50FD1DF5CC}" srcOrd="9" destOrd="0" presId="urn:microsoft.com/office/officeart/2005/8/layout/vList2"/>
    <dgm:cxn modelId="{2781403C-E9E7-48BA-B59B-DE13E58F551B}" type="presParOf" srcId="{7101169F-FADA-4F69-9A20-81DCD4D09679}" destId="{8E2A67F7-EBC7-4A81-B915-63DF0F885DF2}"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5C0B14E-AEA6-48D3-A387-ED4A3A3BF840}" type="doc">
      <dgm:prSet loTypeId="urn:microsoft.com/office/officeart/2016/7/layout/AccentHomeChevronProcess" loCatId="process" qsTypeId="urn:microsoft.com/office/officeart/2005/8/quickstyle/simple1" qsCatId="simple" csTypeId="urn:microsoft.com/office/officeart/2018/5/colors/Iconchunking_coloredoutline_colorful1" csCatId="colorful" phldr="1"/>
      <dgm:spPr/>
      <dgm:t>
        <a:bodyPr/>
        <a:lstStyle/>
        <a:p>
          <a:endParaRPr lang="en-US"/>
        </a:p>
      </dgm:t>
    </dgm:pt>
    <dgm:pt modelId="{AACEAFD5-63CF-4AFC-B46F-BE086C5D447C}">
      <dgm:prSet phldrT="[Text]"/>
      <dgm:spPr>
        <a:solidFill>
          <a:srgbClr val="00B0F0"/>
        </a:solidFill>
        <a:ln>
          <a:solidFill>
            <a:schemeClr val="accent1"/>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Lunch Detention</a:t>
          </a:r>
        </a:p>
      </dgm:t>
    </dgm:pt>
    <dgm:pt modelId="{7A0BD8EC-BB4A-4912-A54E-6F39B681264E}" type="parTrans" cxnId="{AE101ABC-7EA3-4444-A576-8AB15A371C84}">
      <dgm:prSet/>
      <dgm:spPr/>
      <dgm:t>
        <a:bodyPr/>
        <a:lstStyle/>
        <a:p>
          <a:endParaRPr lang="en-US"/>
        </a:p>
      </dgm:t>
    </dgm:pt>
    <dgm:pt modelId="{7A8D4B4D-06E9-4958-810D-A6226B6AC588}" type="sibTrans" cxnId="{AE101ABC-7EA3-4444-A576-8AB15A371C84}">
      <dgm:prSet/>
      <dgm:spPr/>
      <dgm:t>
        <a:bodyPr/>
        <a:lstStyle/>
        <a:p>
          <a:endParaRPr lang="en-US"/>
        </a:p>
      </dgm:t>
    </dgm:pt>
    <dgm:pt modelId="{349299C9-846E-4827-813A-349CCCE20782}">
      <dgm:prSet phldrT="[Text]" custT="1"/>
      <dgm:spPr/>
      <dgm:t>
        <a:bodyPr lIns="108000" tIns="648000" rIns="288000" anchor="t" anchorCtr="0"/>
        <a:lstStyle/>
        <a:p>
          <a:pPr>
            <a:lnSpc>
              <a:spcPts val="1500"/>
            </a:lnSpc>
            <a:spcAft>
              <a:spcPts val="0"/>
            </a:spcAft>
          </a:pPr>
          <a:endParaRPr lang="en-US" sz="1600" b="1">
            <a:solidFill>
              <a:schemeClr val="tx1"/>
            </a:solidFill>
          </a:endParaRPr>
        </a:p>
      </dgm:t>
    </dgm:pt>
    <dgm:pt modelId="{AEA27547-B9ED-4994-BD27-04EC297EF367}" type="parTrans" cxnId="{0EFA3039-6828-403C-9445-4359BA6645E6}">
      <dgm:prSet/>
      <dgm:spPr/>
      <dgm:t>
        <a:bodyPr/>
        <a:lstStyle/>
        <a:p>
          <a:endParaRPr lang="en-US"/>
        </a:p>
      </dgm:t>
    </dgm:pt>
    <dgm:pt modelId="{9D819F52-ACA0-4B08-8256-DF6BD8FA3A0B}" type="sibTrans" cxnId="{0EFA3039-6828-403C-9445-4359BA6645E6}">
      <dgm:prSet/>
      <dgm:spPr/>
      <dgm:t>
        <a:bodyPr/>
        <a:lstStyle/>
        <a:p>
          <a:endParaRPr lang="en-US"/>
        </a:p>
      </dgm:t>
    </dgm:pt>
    <dgm:pt modelId="{5D70EFF5-8B31-4A1F-AE44-51E4CF0013EB}">
      <dgm:prSet phldrT="[Text]" custT="1"/>
      <dgm:spPr/>
      <dgm:t>
        <a:bodyPr lIns="108000" tIns="648000" rIns="288000" anchor="t" anchorCtr="0"/>
        <a:lstStyle/>
        <a:p>
          <a:pPr>
            <a:lnSpc>
              <a:spcPts val="1500"/>
            </a:lnSpc>
          </a:pPr>
          <a:endParaRPr lang="en-US" sz="1400" b="1">
            <a:solidFill>
              <a:schemeClr val="tx1"/>
            </a:solidFill>
          </a:endParaRPr>
        </a:p>
      </dgm:t>
    </dgm:pt>
    <dgm:pt modelId="{96C720A0-FEEF-48D1-8DF6-ABA03C304822}" type="parTrans" cxnId="{E97FF64F-8020-497E-AE7D-2395DDA4560D}">
      <dgm:prSet/>
      <dgm:spPr/>
      <dgm:t>
        <a:bodyPr/>
        <a:lstStyle/>
        <a:p>
          <a:endParaRPr lang="en-US"/>
        </a:p>
      </dgm:t>
    </dgm:pt>
    <dgm:pt modelId="{B6A59CDE-18AD-4553-B6C5-FF001A8E8510}" type="sibTrans" cxnId="{E97FF64F-8020-497E-AE7D-2395DDA4560D}">
      <dgm:prSet/>
      <dgm:spPr/>
      <dgm:t>
        <a:bodyPr/>
        <a:lstStyle/>
        <a:p>
          <a:endParaRPr lang="en-US"/>
        </a:p>
      </dgm:t>
    </dgm:pt>
    <dgm:pt modelId="{D71FC021-6A65-44D1-95B9-0E6C89079866}">
      <dgm:prSet phldrT="[Text]"/>
      <dgm:spPr>
        <a:solidFill>
          <a:schemeClr val="accent3"/>
        </a:solidFill>
        <a:ln>
          <a:solidFill>
            <a:schemeClr val="accent3"/>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Saturday Detention</a:t>
          </a:r>
        </a:p>
      </dgm:t>
    </dgm:pt>
    <dgm:pt modelId="{862AAE39-3AAD-40E3-BA20-90187BD73242}" type="parTrans" cxnId="{53239C96-427C-420B-95DC-546F3B30ED65}">
      <dgm:prSet/>
      <dgm:spPr/>
      <dgm:t>
        <a:bodyPr/>
        <a:lstStyle/>
        <a:p>
          <a:endParaRPr lang="en-US"/>
        </a:p>
      </dgm:t>
    </dgm:pt>
    <dgm:pt modelId="{9B090D9D-470E-46E2-AABB-0368A52481AA}" type="sibTrans" cxnId="{53239C96-427C-420B-95DC-546F3B30ED65}">
      <dgm:prSet/>
      <dgm:spPr/>
      <dgm:t>
        <a:bodyPr/>
        <a:lstStyle/>
        <a:p>
          <a:endParaRPr lang="en-US"/>
        </a:p>
      </dgm:t>
    </dgm:pt>
    <dgm:pt modelId="{4A6BB192-9983-4F48-BBC5-6E384EED7EC5}">
      <dgm:prSet phldrT="[Text]" custT="1"/>
      <dgm:spPr/>
      <dgm:t>
        <a:bodyPr lIns="108000" tIns="648000" rIns="288000" anchor="t" anchorCtr="0"/>
        <a:lstStyle/>
        <a:p>
          <a:pPr>
            <a:lnSpc>
              <a:spcPts val="1500"/>
            </a:lnSpc>
          </a:pPr>
          <a:r>
            <a:rPr lang="en-US" sz="1800" b="1">
              <a:solidFill>
                <a:schemeClr val="tx1"/>
              </a:solidFill>
            </a:rPr>
            <a:t>Saturday Detention. 9:30am to 12:30pm</a:t>
          </a:r>
        </a:p>
      </dgm:t>
    </dgm:pt>
    <dgm:pt modelId="{230A6E4A-6CED-4DC0-AEFE-6859FE07B658}" type="parTrans" cxnId="{E3115EEA-DE9C-4F06-B8B3-BEB263D5F2B1}">
      <dgm:prSet/>
      <dgm:spPr/>
      <dgm:t>
        <a:bodyPr/>
        <a:lstStyle/>
        <a:p>
          <a:endParaRPr lang="en-US"/>
        </a:p>
      </dgm:t>
    </dgm:pt>
    <dgm:pt modelId="{0B568EC2-5D2A-4B00-8047-B7832F245B44}" type="sibTrans" cxnId="{E3115EEA-DE9C-4F06-B8B3-BEB263D5F2B1}">
      <dgm:prSet/>
      <dgm:spPr/>
      <dgm:t>
        <a:bodyPr/>
        <a:lstStyle/>
        <a:p>
          <a:endParaRPr lang="en-US"/>
        </a:p>
      </dgm:t>
    </dgm:pt>
    <dgm:pt modelId="{D07AD3FD-84FF-467E-9693-752776549C61}">
      <dgm:prSet phldrT="[Text]"/>
      <dgm:spPr>
        <a:solidFill>
          <a:srgbClr val="15A56C"/>
        </a:solidFill>
        <a:ln>
          <a:solidFill>
            <a:schemeClr val="accent2"/>
          </a:solidFill>
        </a:ln>
      </dgm:spPr>
      <dgm:t>
        <a:bodyPr/>
        <a:lstStyle/>
        <a:p>
          <a:endParaRPr lang="en-US" b="1">
            <a:effectLst>
              <a:outerShdw blurRad="50800" dist="38100" dir="2700000" algn="tl" rotWithShape="0">
                <a:schemeClr val="tx1">
                  <a:alpha val="50000"/>
                </a:schemeClr>
              </a:outerShdw>
            </a:effectLst>
            <a:latin typeface="Arial Black" panose="020B0A04020102020204" pitchFamily="34" charset="0"/>
          </a:endParaRPr>
        </a:p>
        <a:p>
          <a:r>
            <a:rPr lang="en-US" b="1">
              <a:effectLst>
                <a:outerShdw blurRad="50800" dist="38100" dir="2700000" algn="tl" rotWithShape="0">
                  <a:schemeClr val="tx1">
                    <a:alpha val="50000"/>
                  </a:schemeClr>
                </a:outerShdw>
              </a:effectLst>
              <a:latin typeface="Arial Black" panose="020B0A04020102020204" pitchFamily="34" charset="0"/>
            </a:rPr>
            <a:t>Monday Detention</a:t>
          </a:r>
        </a:p>
        <a:p>
          <a:endParaRPr lang="en-US" b="1">
            <a:effectLst>
              <a:outerShdw blurRad="50800" dist="38100" dir="2700000" algn="tl" rotWithShape="0">
                <a:schemeClr val="tx1">
                  <a:alpha val="50000"/>
                </a:schemeClr>
              </a:outerShdw>
            </a:effectLst>
            <a:latin typeface="Arial Black" panose="020B0A04020102020204" pitchFamily="34" charset="0"/>
          </a:endParaRPr>
        </a:p>
      </dgm:t>
    </dgm:pt>
    <dgm:pt modelId="{A8C9B7A9-BC2A-4753-B7F0-F2E361D95520}" type="sibTrans" cxnId="{55492768-9A5E-4F74-AC7C-959C5C24EFD3}">
      <dgm:prSet/>
      <dgm:spPr/>
      <dgm:t>
        <a:bodyPr/>
        <a:lstStyle/>
        <a:p>
          <a:endParaRPr lang="en-US"/>
        </a:p>
      </dgm:t>
    </dgm:pt>
    <dgm:pt modelId="{7B691773-F524-4FAD-A272-BDF0B0C4370A}" type="parTrans" cxnId="{55492768-9A5E-4F74-AC7C-959C5C24EFD3}">
      <dgm:prSet/>
      <dgm:spPr/>
      <dgm:t>
        <a:bodyPr/>
        <a:lstStyle/>
        <a:p>
          <a:endParaRPr lang="en-US"/>
        </a:p>
      </dgm:t>
    </dgm:pt>
    <dgm:pt modelId="{32CCB050-072A-41BF-BE1B-388CF53E5629}">
      <dgm:prSet/>
      <dgm:spPr>
        <a:solidFill>
          <a:srgbClr val="E53038"/>
        </a:solidFill>
        <a:ln>
          <a:solidFill>
            <a:schemeClr val="accent4"/>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B301371B-A53D-4B79-8B8D-7B304894442B}" type="parTrans" cxnId="{042E0AE1-6450-410A-B96E-AFBADB139BEA}">
      <dgm:prSet/>
      <dgm:spPr/>
      <dgm:t>
        <a:bodyPr/>
        <a:lstStyle/>
        <a:p>
          <a:endParaRPr lang="ru-RU"/>
        </a:p>
      </dgm:t>
    </dgm:pt>
    <dgm:pt modelId="{BF05D8EE-4413-4737-8721-DAF10D6CAB04}" type="sibTrans" cxnId="{042E0AE1-6450-410A-B96E-AFBADB139BEA}">
      <dgm:prSet/>
      <dgm:spPr/>
      <dgm:t>
        <a:bodyPr/>
        <a:lstStyle/>
        <a:p>
          <a:endParaRPr lang="ru-RU"/>
        </a:p>
      </dgm:t>
    </dgm:pt>
    <dgm:pt modelId="{9E838AE2-4659-4603-ABC8-58DF4222C0D4}">
      <dgm:prSet/>
      <dgm:spPr>
        <a:solidFill>
          <a:schemeClr val="accent6">
            <a:lumMod val="75000"/>
          </a:schemeClr>
        </a:solidFill>
        <a:ln>
          <a:solidFill>
            <a:schemeClr val="accent5"/>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 2 Day 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5FC53805-9431-4BC8-ADB9-DABF59DE31C7}" type="parTrans" cxnId="{CF54291C-AAFD-4FA4-9A16-20CE892BA907}">
      <dgm:prSet/>
      <dgm:spPr/>
      <dgm:t>
        <a:bodyPr/>
        <a:lstStyle/>
        <a:p>
          <a:endParaRPr lang="ru-RU"/>
        </a:p>
      </dgm:t>
    </dgm:pt>
    <dgm:pt modelId="{61F1BCD3-232D-4C03-B56C-182BCB6108CD}" type="sibTrans" cxnId="{CF54291C-AAFD-4FA4-9A16-20CE892BA907}">
      <dgm:prSet/>
      <dgm:spPr/>
      <dgm:t>
        <a:bodyPr/>
        <a:lstStyle/>
        <a:p>
          <a:endParaRPr lang="ru-RU"/>
        </a:p>
      </dgm:t>
    </dgm:pt>
    <dgm:pt modelId="{04A40292-9119-41B2-B968-7B651F20675D}">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gm:t>
    </dgm:pt>
    <dgm:pt modelId="{70078FF1-F2A9-4A6B-88D1-8CF3595EFE73}" type="parTrans" cxnId="{1D6C5464-DE30-4BEC-9E27-B2C179C39CC4}">
      <dgm:prSet/>
      <dgm:spPr/>
      <dgm:t>
        <a:bodyPr/>
        <a:lstStyle/>
        <a:p>
          <a:endParaRPr lang="en-US"/>
        </a:p>
      </dgm:t>
    </dgm:pt>
    <dgm:pt modelId="{B4C4972A-0898-484E-AF78-D5D7E0F991F2}" type="sibTrans" cxnId="{1D6C5464-DE30-4BEC-9E27-B2C179C39CC4}">
      <dgm:prSet/>
      <dgm:spPr/>
      <dgm:t>
        <a:bodyPr/>
        <a:lstStyle/>
        <a:p>
          <a:endParaRPr lang="en-US"/>
        </a:p>
      </dgm:t>
    </dgm:pt>
    <dgm:pt modelId="{C8E903CE-0CFD-4D68-A857-80E14557005E}">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gm:t>
    </dgm:pt>
    <dgm:pt modelId="{D5890537-0D77-4DA1-A100-62C393623468}" type="parTrans" cxnId="{17BD67AD-4331-49EC-BC4A-29404E891597}">
      <dgm:prSet/>
      <dgm:spPr/>
      <dgm:t>
        <a:bodyPr/>
        <a:lstStyle/>
        <a:p>
          <a:endParaRPr lang="en-US"/>
        </a:p>
      </dgm:t>
    </dgm:pt>
    <dgm:pt modelId="{862799CE-00F4-4DD6-894E-A487503F8DE6}" type="sibTrans" cxnId="{17BD67AD-4331-49EC-BC4A-29404E891597}">
      <dgm:prSet/>
      <dgm:spPr/>
      <dgm:t>
        <a:bodyPr/>
        <a:lstStyle/>
        <a:p>
          <a:endParaRPr lang="en-US"/>
        </a:p>
      </dgm:t>
    </dgm:pt>
    <dgm:pt modelId="{594BF422-752C-42F3-A230-3D0E6AE9A886}" type="pres">
      <dgm:prSet presAssocID="{55C0B14E-AEA6-48D3-A387-ED4A3A3BF840}" presName="Name0" presStyleCnt="0">
        <dgm:presLayoutVars>
          <dgm:animLvl val="lvl"/>
          <dgm:resizeHandles val="exact"/>
        </dgm:presLayoutVars>
      </dgm:prSet>
      <dgm:spPr/>
    </dgm:pt>
    <dgm:pt modelId="{F6A1B9E0-4B4A-47A4-A011-67526CEEA770}" type="pres">
      <dgm:prSet presAssocID="{AACEAFD5-63CF-4AFC-B46F-BE086C5D447C}" presName="composite" presStyleCnt="0"/>
      <dgm:spPr/>
    </dgm:pt>
    <dgm:pt modelId="{FA4E6E73-A3C8-4495-927B-8AADA5A74297}" type="pres">
      <dgm:prSet presAssocID="{AACEAFD5-63CF-4AFC-B46F-BE086C5D447C}" presName="L" presStyleLbl="solidFgAcc1" presStyleIdx="0" presStyleCnt="5">
        <dgm:presLayoutVars>
          <dgm:chMax val="0"/>
          <dgm:chPref val="0"/>
        </dgm:presLayoutVars>
      </dgm:prSet>
      <dgm:spPr>
        <a:ln>
          <a:solidFill>
            <a:schemeClr val="accent1"/>
          </a:solidFill>
        </a:ln>
      </dgm:spPr>
    </dgm:pt>
    <dgm:pt modelId="{CA3A6A4E-2D39-41D2-A6B1-B590D0C452D2}" type="pres">
      <dgm:prSet presAssocID="{AACEAFD5-63CF-4AFC-B46F-BE086C5D447C}" presName="parTx" presStyleLbl="alignNode1" presStyleIdx="0" presStyleCnt="5" custLinFactNeighborX="2260" custLinFactNeighborY="2957">
        <dgm:presLayoutVars>
          <dgm:chMax val="0"/>
          <dgm:chPref val="0"/>
          <dgm:bulletEnabled val="1"/>
        </dgm:presLayoutVars>
      </dgm:prSet>
      <dgm:spPr/>
    </dgm:pt>
    <dgm:pt modelId="{810D7AA7-A541-4507-BE7F-36CCF210089F}" type="pres">
      <dgm:prSet presAssocID="{AACEAFD5-63CF-4AFC-B46F-BE086C5D447C}" presName="desTx" presStyleLbl="revTx" presStyleIdx="0" presStyleCnt="5">
        <dgm:presLayoutVars>
          <dgm:chMax val="0"/>
          <dgm:chPref val="0"/>
          <dgm:bulletEnabled val="1"/>
        </dgm:presLayoutVars>
      </dgm:prSet>
      <dgm:spPr/>
    </dgm:pt>
    <dgm:pt modelId="{4F7CDD44-32F1-4759-861F-8DABEBBA8D89}" type="pres">
      <dgm:prSet presAssocID="{AACEAFD5-63CF-4AFC-B46F-BE086C5D447C}" presName="EmptyPlaceHolder" presStyleCnt="0"/>
      <dgm:spPr/>
    </dgm:pt>
    <dgm:pt modelId="{C9A9B9EA-6A1D-4A13-9C7F-C112F25D2888}" type="pres">
      <dgm:prSet presAssocID="{7A8D4B4D-06E9-4958-810D-A6226B6AC588}" presName="space" presStyleCnt="0"/>
      <dgm:spPr/>
    </dgm:pt>
    <dgm:pt modelId="{EC37843F-14A6-4E20-B7AE-2B086A8F5F45}" type="pres">
      <dgm:prSet presAssocID="{D07AD3FD-84FF-467E-9693-752776549C61}" presName="composite" presStyleCnt="0"/>
      <dgm:spPr/>
    </dgm:pt>
    <dgm:pt modelId="{E41E7729-FD3F-426D-804C-45BD60BD762D}" type="pres">
      <dgm:prSet presAssocID="{D07AD3FD-84FF-467E-9693-752776549C61}" presName="L" presStyleLbl="solidFgAcc1" presStyleIdx="1" presStyleCnt="5">
        <dgm:presLayoutVars>
          <dgm:chMax val="0"/>
          <dgm:chPref val="0"/>
        </dgm:presLayoutVars>
      </dgm:prSet>
      <dgm:spPr>
        <a:ln>
          <a:solidFill>
            <a:schemeClr val="accent2"/>
          </a:solidFill>
        </a:ln>
      </dgm:spPr>
    </dgm:pt>
    <dgm:pt modelId="{6C46E586-0364-4C52-98F9-74A7ACD803D1}" type="pres">
      <dgm:prSet presAssocID="{D07AD3FD-84FF-467E-9693-752776549C61}" presName="parTx" presStyleLbl="alignNode1" presStyleIdx="1" presStyleCnt="5">
        <dgm:presLayoutVars>
          <dgm:chMax val="0"/>
          <dgm:chPref val="0"/>
          <dgm:bulletEnabled val="1"/>
        </dgm:presLayoutVars>
      </dgm:prSet>
      <dgm:spPr/>
    </dgm:pt>
    <dgm:pt modelId="{5E07F9E4-149C-4A89-848F-4ABDD305F0C5}" type="pres">
      <dgm:prSet presAssocID="{D07AD3FD-84FF-467E-9693-752776549C61}" presName="desTx" presStyleLbl="revTx" presStyleIdx="1" presStyleCnt="5">
        <dgm:presLayoutVars>
          <dgm:chMax val="0"/>
          <dgm:chPref val="0"/>
          <dgm:bulletEnabled val="1"/>
        </dgm:presLayoutVars>
      </dgm:prSet>
      <dgm:spPr/>
    </dgm:pt>
    <dgm:pt modelId="{2928FCAD-BE3F-45AC-93A5-FD98F8A50E00}" type="pres">
      <dgm:prSet presAssocID="{D07AD3FD-84FF-467E-9693-752776549C61}" presName="EmptyPlaceHolder" presStyleCnt="0"/>
      <dgm:spPr/>
    </dgm:pt>
    <dgm:pt modelId="{C2DF8D93-19C7-4E07-BCAF-9FAAB62C8CF2}" type="pres">
      <dgm:prSet presAssocID="{A8C9B7A9-BC2A-4753-B7F0-F2E361D95520}" presName="space" presStyleCnt="0"/>
      <dgm:spPr/>
    </dgm:pt>
    <dgm:pt modelId="{86E313B1-36D3-44D7-907E-22A08CB8E9CC}" type="pres">
      <dgm:prSet presAssocID="{D71FC021-6A65-44D1-95B9-0E6C89079866}" presName="composite" presStyleCnt="0"/>
      <dgm:spPr/>
    </dgm:pt>
    <dgm:pt modelId="{473F2067-7126-4D56-A328-5A8CFD3D8D52}" type="pres">
      <dgm:prSet presAssocID="{D71FC021-6A65-44D1-95B9-0E6C89079866}" presName="L" presStyleLbl="solidFgAcc1" presStyleIdx="2" presStyleCnt="5">
        <dgm:presLayoutVars>
          <dgm:chMax val="0"/>
          <dgm:chPref val="0"/>
        </dgm:presLayoutVars>
      </dgm:prSet>
      <dgm:spPr>
        <a:ln>
          <a:solidFill>
            <a:schemeClr val="accent3"/>
          </a:solidFill>
        </a:ln>
      </dgm:spPr>
    </dgm:pt>
    <dgm:pt modelId="{7A0B5EFC-88FB-4ED5-994F-D5F6584C2293}" type="pres">
      <dgm:prSet presAssocID="{D71FC021-6A65-44D1-95B9-0E6C89079866}" presName="parTx" presStyleLbl="alignNode1" presStyleIdx="2" presStyleCnt="5">
        <dgm:presLayoutVars>
          <dgm:chMax val="0"/>
          <dgm:chPref val="0"/>
          <dgm:bulletEnabled val="1"/>
        </dgm:presLayoutVars>
      </dgm:prSet>
      <dgm:spPr/>
    </dgm:pt>
    <dgm:pt modelId="{FD7B29F2-0D66-4B4B-BC8A-82DA23575305}" type="pres">
      <dgm:prSet presAssocID="{D71FC021-6A65-44D1-95B9-0E6C89079866}" presName="desTx" presStyleLbl="revTx" presStyleIdx="2" presStyleCnt="5">
        <dgm:presLayoutVars>
          <dgm:chMax val="0"/>
          <dgm:chPref val="0"/>
          <dgm:bulletEnabled val="1"/>
        </dgm:presLayoutVars>
      </dgm:prSet>
      <dgm:spPr/>
    </dgm:pt>
    <dgm:pt modelId="{BABAA172-7B81-4C6B-BCF2-4572322515C5}" type="pres">
      <dgm:prSet presAssocID="{D71FC021-6A65-44D1-95B9-0E6C89079866}" presName="EmptyPlaceHolder" presStyleCnt="0"/>
      <dgm:spPr/>
    </dgm:pt>
    <dgm:pt modelId="{F5592489-4EC4-4CD3-8C9F-861313656D99}" type="pres">
      <dgm:prSet presAssocID="{9B090D9D-470E-46E2-AABB-0368A52481AA}" presName="space" presStyleCnt="0"/>
      <dgm:spPr/>
    </dgm:pt>
    <dgm:pt modelId="{62262EA1-D674-4DE8-B444-FEC3F6748520}" type="pres">
      <dgm:prSet presAssocID="{32CCB050-072A-41BF-BE1B-388CF53E5629}" presName="composite" presStyleCnt="0"/>
      <dgm:spPr/>
    </dgm:pt>
    <dgm:pt modelId="{7BF6E820-C6E3-4E2C-BB23-ADF9AD641C6B}" type="pres">
      <dgm:prSet presAssocID="{32CCB050-072A-41BF-BE1B-388CF53E5629}" presName="L" presStyleLbl="solidFgAcc1" presStyleIdx="3" presStyleCnt="5">
        <dgm:presLayoutVars>
          <dgm:chMax val="0"/>
          <dgm:chPref val="0"/>
        </dgm:presLayoutVars>
      </dgm:prSet>
      <dgm:spPr>
        <a:ln>
          <a:solidFill>
            <a:schemeClr val="accent4"/>
          </a:solidFill>
        </a:ln>
      </dgm:spPr>
    </dgm:pt>
    <dgm:pt modelId="{B8046455-4EBB-40A8-838B-B584850A8B8E}" type="pres">
      <dgm:prSet presAssocID="{32CCB050-072A-41BF-BE1B-388CF53E5629}" presName="parTx" presStyleLbl="alignNode1" presStyleIdx="3" presStyleCnt="5">
        <dgm:presLayoutVars>
          <dgm:chMax val="0"/>
          <dgm:chPref val="0"/>
          <dgm:bulletEnabled val="1"/>
        </dgm:presLayoutVars>
      </dgm:prSet>
      <dgm:spPr/>
    </dgm:pt>
    <dgm:pt modelId="{1D84544C-5924-422B-9546-A86AE4927E4C}" type="pres">
      <dgm:prSet presAssocID="{32CCB050-072A-41BF-BE1B-388CF53E5629}" presName="desTx" presStyleLbl="revTx" presStyleIdx="3" presStyleCnt="5">
        <dgm:presLayoutVars>
          <dgm:chMax val="0"/>
          <dgm:chPref val="0"/>
          <dgm:bulletEnabled val="1"/>
        </dgm:presLayoutVars>
      </dgm:prSet>
      <dgm:spPr/>
    </dgm:pt>
    <dgm:pt modelId="{ED05E404-1B63-4FC9-A7B8-277860DEBCD0}" type="pres">
      <dgm:prSet presAssocID="{32CCB050-072A-41BF-BE1B-388CF53E5629}" presName="EmptyPlaceHolder" presStyleCnt="0"/>
      <dgm:spPr/>
    </dgm:pt>
    <dgm:pt modelId="{AB144E95-E2AA-430B-870C-A44D04CCB5A8}" type="pres">
      <dgm:prSet presAssocID="{BF05D8EE-4413-4737-8721-DAF10D6CAB04}" presName="space" presStyleCnt="0"/>
      <dgm:spPr/>
    </dgm:pt>
    <dgm:pt modelId="{D0A9E9B9-B6D2-49AA-91D6-7CE223E637D0}" type="pres">
      <dgm:prSet presAssocID="{9E838AE2-4659-4603-ABC8-58DF4222C0D4}" presName="composite" presStyleCnt="0"/>
      <dgm:spPr/>
    </dgm:pt>
    <dgm:pt modelId="{0EE416CF-D8AE-41BD-BF35-9148040E1274}" type="pres">
      <dgm:prSet presAssocID="{9E838AE2-4659-4603-ABC8-58DF4222C0D4}" presName="L" presStyleLbl="solidFgAcc1" presStyleIdx="4" presStyleCnt="5">
        <dgm:presLayoutVars>
          <dgm:chMax val="0"/>
          <dgm:chPref val="0"/>
        </dgm:presLayoutVars>
      </dgm:prSet>
      <dgm:spPr>
        <a:ln>
          <a:solidFill>
            <a:schemeClr val="accent5"/>
          </a:solidFill>
        </a:ln>
      </dgm:spPr>
    </dgm:pt>
    <dgm:pt modelId="{559A9A18-D6AE-4459-8C7F-A17CAB50744A}" type="pres">
      <dgm:prSet presAssocID="{9E838AE2-4659-4603-ABC8-58DF4222C0D4}" presName="parTx" presStyleLbl="alignNode1" presStyleIdx="4" presStyleCnt="5">
        <dgm:presLayoutVars>
          <dgm:chMax val="0"/>
          <dgm:chPref val="0"/>
          <dgm:bulletEnabled val="1"/>
        </dgm:presLayoutVars>
      </dgm:prSet>
      <dgm:spPr/>
    </dgm:pt>
    <dgm:pt modelId="{7F54B493-FCA8-4A1F-A2B1-FCB26CA9C396}" type="pres">
      <dgm:prSet presAssocID="{9E838AE2-4659-4603-ABC8-58DF4222C0D4}" presName="desTx" presStyleLbl="revTx" presStyleIdx="4" presStyleCnt="5">
        <dgm:presLayoutVars>
          <dgm:chMax val="0"/>
          <dgm:chPref val="0"/>
          <dgm:bulletEnabled val="1"/>
        </dgm:presLayoutVars>
      </dgm:prSet>
      <dgm:spPr/>
    </dgm:pt>
    <dgm:pt modelId="{D73F5E39-8993-4D6C-9D92-8E8F41E329B8}" type="pres">
      <dgm:prSet presAssocID="{9E838AE2-4659-4603-ABC8-58DF4222C0D4}" presName="EmptyPlaceHolder" presStyleCnt="0"/>
      <dgm:spPr/>
    </dgm:pt>
  </dgm:ptLst>
  <dgm:cxnLst>
    <dgm:cxn modelId="{20190A0D-EF75-4224-80CC-FC8EBDEF2138}" type="presOf" srcId="{C8E903CE-0CFD-4D68-A857-80E14557005E}" destId="{7F54B493-FCA8-4A1F-A2B1-FCB26CA9C396}" srcOrd="0" destOrd="0" presId="urn:microsoft.com/office/officeart/2016/7/layout/AccentHomeChevronProcess"/>
    <dgm:cxn modelId="{CF54291C-AAFD-4FA4-9A16-20CE892BA907}" srcId="{55C0B14E-AEA6-48D3-A387-ED4A3A3BF840}" destId="{9E838AE2-4659-4603-ABC8-58DF4222C0D4}" srcOrd="4" destOrd="0" parTransId="{5FC53805-9431-4BC8-ADB9-DABF59DE31C7}" sibTransId="{61F1BCD3-232D-4C03-B56C-182BCB6108CD}"/>
    <dgm:cxn modelId="{F23BFC27-EEA1-48DD-A68B-3C9BF1AE455D}" type="presOf" srcId="{349299C9-846E-4827-813A-349CCCE20782}" destId="{810D7AA7-A541-4507-BE7F-36CCF210089F}" srcOrd="0" destOrd="0" presId="urn:microsoft.com/office/officeart/2016/7/layout/AccentHomeChevronProcess"/>
    <dgm:cxn modelId="{0EFA3039-6828-403C-9445-4359BA6645E6}" srcId="{AACEAFD5-63CF-4AFC-B46F-BE086C5D447C}" destId="{349299C9-846E-4827-813A-349CCCE20782}" srcOrd="0" destOrd="0" parTransId="{AEA27547-B9ED-4994-BD27-04EC297EF367}" sibTransId="{9D819F52-ACA0-4B08-8256-DF6BD8FA3A0B}"/>
    <dgm:cxn modelId="{6CDEA839-6538-453E-9113-58ECC65280CB}" type="presOf" srcId="{AACEAFD5-63CF-4AFC-B46F-BE086C5D447C}" destId="{CA3A6A4E-2D39-41D2-A6B1-B590D0C452D2}" srcOrd="0" destOrd="0" presId="urn:microsoft.com/office/officeart/2016/7/layout/AccentHomeChevronProcess"/>
    <dgm:cxn modelId="{1D6C5464-DE30-4BEC-9E27-B2C179C39CC4}" srcId="{32CCB050-072A-41BF-BE1B-388CF53E5629}" destId="{04A40292-9119-41B2-B968-7B651F20675D}" srcOrd="0" destOrd="0" parTransId="{70078FF1-F2A9-4A6B-88D1-8CF3595EFE73}" sibTransId="{B4C4972A-0898-484E-AF78-D5D7E0F991F2}"/>
    <dgm:cxn modelId="{55492768-9A5E-4F74-AC7C-959C5C24EFD3}" srcId="{55C0B14E-AEA6-48D3-A387-ED4A3A3BF840}" destId="{D07AD3FD-84FF-467E-9693-752776549C61}" srcOrd="1" destOrd="0" parTransId="{7B691773-F524-4FAD-A272-BDF0B0C4370A}" sibTransId="{A8C9B7A9-BC2A-4753-B7F0-F2E361D95520}"/>
    <dgm:cxn modelId="{993A834D-F9E7-487D-A46B-FD9A309F5C59}" type="presOf" srcId="{04A40292-9119-41B2-B968-7B651F20675D}" destId="{1D84544C-5924-422B-9546-A86AE4927E4C}" srcOrd="0" destOrd="0" presId="urn:microsoft.com/office/officeart/2016/7/layout/AccentHomeChevronProcess"/>
    <dgm:cxn modelId="{E97FF64F-8020-497E-AE7D-2395DDA4560D}" srcId="{D07AD3FD-84FF-467E-9693-752776549C61}" destId="{5D70EFF5-8B31-4A1F-AE44-51E4CF0013EB}" srcOrd="0" destOrd="0" parTransId="{96C720A0-FEEF-48D1-8DF6-ABA03C304822}" sibTransId="{B6A59CDE-18AD-4553-B6C5-FF001A8E8510}"/>
    <dgm:cxn modelId="{219EA357-E48B-4A91-91A7-8282DFF10601}" type="presOf" srcId="{55C0B14E-AEA6-48D3-A387-ED4A3A3BF840}" destId="{594BF422-752C-42F3-A230-3D0E6AE9A886}" srcOrd="0" destOrd="0" presId="urn:microsoft.com/office/officeart/2016/7/layout/AccentHomeChevronProcess"/>
    <dgm:cxn modelId="{61E56288-5A92-4019-989A-398C8EA8A844}" type="presOf" srcId="{4A6BB192-9983-4F48-BBC5-6E384EED7EC5}" destId="{FD7B29F2-0D66-4B4B-BC8A-82DA23575305}" srcOrd="0" destOrd="0" presId="urn:microsoft.com/office/officeart/2016/7/layout/AccentHomeChevronProcess"/>
    <dgm:cxn modelId="{60399491-EC61-4ACD-870E-1A66600F3D26}" type="presOf" srcId="{D71FC021-6A65-44D1-95B9-0E6C89079866}" destId="{7A0B5EFC-88FB-4ED5-994F-D5F6584C2293}" srcOrd="0" destOrd="0" presId="urn:microsoft.com/office/officeart/2016/7/layout/AccentHomeChevronProcess"/>
    <dgm:cxn modelId="{53239C96-427C-420B-95DC-546F3B30ED65}" srcId="{55C0B14E-AEA6-48D3-A387-ED4A3A3BF840}" destId="{D71FC021-6A65-44D1-95B9-0E6C89079866}" srcOrd="2" destOrd="0" parTransId="{862AAE39-3AAD-40E3-BA20-90187BD73242}" sibTransId="{9B090D9D-470E-46E2-AABB-0368A52481AA}"/>
    <dgm:cxn modelId="{17BD67AD-4331-49EC-BC4A-29404E891597}" srcId="{9E838AE2-4659-4603-ABC8-58DF4222C0D4}" destId="{C8E903CE-0CFD-4D68-A857-80E14557005E}" srcOrd="0" destOrd="0" parTransId="{D5890537-0D77-4DA1-A100-62C393623468}" sibTransId="{862799CE-00F4-4DD6-894E-A487503F8DE6}"/>
    <dgm:cxn modelId="{2F6485B4-0735-4D01-8060-5A89B7562619}" type="presOf" srcId="{5D70EFF5-8B31-4A1F-AE44-51E4CF0013EB}" destId="{5E07F9E4-149C-4A89-848F-4ABDD305F0C5}" srcOrd="0" destOrd="0" presId="urn:microsoft.com/office/officeart/2016/7/layout/AccentHomeChevronProcess"/>
    <dgm:cxn modelId="{AE101ABC-7EA3-4444-A576-8AB15A371C84}" srcId="{55C0B14E-AEA6-48D3-A387-ED4A3A3BF840}" destId="{AACEAFD5-63CF-4AFC-B46F-BE086C5D447C}" srcOrd="0" destOrd="0" parTransId="{7A0BD8EC-BB4A-4912-A54E-6F39B681264E}" sibTransId="{7A8D4B4D-06E9-4958-810D-A6226B6AC588}"/>
    <dgm:cxn modelId="{665C05C7-3CB0-428C-B457-E59A0AF60DA1}" type="presOf" srcId="{D07AD3FD-84FF-467E-9693-752776549C61}" destId="{6C46E586-0364-4C52-98F9-74A7ACD803D1}" srcOrd="0" destOrd="0" presId="urn:microsoft.com/office/officeart/2016/7/layout/AccentHomeChevronProcess"/>
    <dgm:cxn modelId="{042E0AE1-6450-410A-B96E-AFBADB139BEA}" srcId="{55C0B14E-AEA6-48D3-A387-ED4A3A3BF840}" destId="{32CCB050-072A-41BF-BE1B-388CF53E5629}" srcOrd="3" destOrd="0" parTransId="{B301371B-A53D-4B79-8B8D-7B304894442B}" sibTransId="{BF05D8EE-4413-4737-8721-DAF10D6CAB04}"/>
    <dgm:cxn modelId="{E3115EEA-DE9C-4F06-B8B3-BEB263D5F2B1}" srcId="{D71FC021-6A65-44D1-95B9-0E6C89079866}" destId="{4A6BB192-9983-4F48-BBC5-6E384EED7EC5}" srcOrd="0" destOrd="0" parTransId="{230A6E4A-6CED-4DC0-AEFE-6859FE07B658}" sibTransId="{0B568EC2-5D2A-4B00-8047-B7832F245B44}"/>
    <dgm:cxn modelId="{DB636DF2-EC68-445F-B7E9-11D2D9235026}" type="presOf" srcId="{9E838AE2-4659-4603-ABC8-58DF4222C0D4}" destId="{559A9A18-D6AE-4459-8C7F-A17CAB50744A}" srcOrd="0" destOrd="0" presId="urn:microsoft.com/office/officeart/2016/7/layout/AccentHomeChevronProcess"/>
    <dgm:cxn modelId="{10122CFA-F2C6-4519-A06A-6ABCC8B80C59}" type="presOf" srcId="{32CCB050-072A-41BF-BE1B-388CF53E5629}" destId="{B8046455-4EBB-40A8-838B-B584850A8B8E}" srcOrd="0" destOrd="0" presId="urn:microsoft.com/office/officeart/2016/7/layout/AccentHomeChevronProcess"/>
    <dgm:cxn modelId="{C93892E1-28C0-4B75-A464-293C00708672}" type="presParOf" srcId="{594BF422-752C-42F3-A230-3D0E6AE9A886}" destId="{F6A1B9E0-4B4A-47A4-A011-67526CEEA770}" srcOrd="0" destOrd="0" presId="urn:microsoft.com/office/officeart/2016/7/layout/AccentHomeChevronProcess"/>
    <dgm:cxn modelId="{D5413575-9692-46A2-A045-9ED8482318DF}" type="presParOf" srcId="{F6A1B9E0-4B4A-47A4-A011-67526CEEA770}" destId="{FA4E6E73-A3C8-4495-927B-8AADA5A74297}" srcOrd="0" destOrd="0" presId="urn:microsoft.com/office/officeart/2016/7/layout/AccentHomeChevronProcess"/>
    <dgm:cxn modelId="{3303BDD6-668D-45F1-9491-4125E782D67C}" type="presParOf" srcId="{F6A1B9E0-4B4A-47A4-A011-67526CEEA770}" destId="{CA3A6A4E-2D39-41D2-A6B1-B590D0C452D2}" srcOrd="1" destOrd="0" presId="urn:microsoft.com/office/officeart/2016/7/layout/AccentHomeChevronProcess"/>
    <dgm:cxn modelId="{3BAD5A1C-162E-4722-B818-968C4083BECD}" type="presParOf" srcId="{F6A1B9E0-4B4A-47A4-A011-67526CEEA770}" destId="{810D7AA7-A541-4507-BE7F-36CCF210089F}" srcOrd="2" destOrd="0" presId="urn:microsoft.com/office/officeart/2016/7/layout/AccentHomeChevronProcess"/>
    <dgm:cxn modelId="{A3B267C1-BAFC-42F0-A63A-6491CFDC1ED2}" type="presParOf" srcId="{F6A1B9E0-4B4A-47A4-A011-67526CEEA770}" destId="{4F7CDD44-32F1-4759-861F-8DABEBBA8D89}" srcOrd="3" destOrd="0" presId="urn:microsoft.com/office/officeart/2016/7/layout/AccentHomeChevronProcess"/>
    <dgm:cxn modelId="{80CC9289-BA8F-4ED7-A4ED-9FA5EF71D964}" type="presParOf" srcId="{594BF422-752C-42F3-A230-3D0E6AE9A886}" destId="{C9A9B9EA-6A1D-4A13-9C7F-C112F25D2888}" srcOrd="1" destOrd="0" presId="urn:microsoft.com/office/officeart/2016/7/layout/AccentHomeChevronProcess"/>
    <dgm:cxn modelId="{5B7985CA-BC92-461D-A77E-E2320D4992D0}" type="presParOf" srcId="{594BF422-752C-42F3-A230-3D0E6AE9A886}" destId="{EC37843F-14A6-4E20-B7AE-2B086A8F5F45}" srcOrd="2" destOrd="0" presId="urn:microsoft.com/office/officeart/2016/7/layout/AccentHomeChevronProcess"/>
    <dgm:cxn modelId="{1996E4D7-D809-45CA-9DF0-561A93BDAFB1}" type="presParOf" srcId="{EC37843F-14A6-4E20-B7AE-2B086A8F5F45}" destId="{E41E7729-FD3F-426D-804C-45BD60BD762D}" srcOrd="0" destOrd="0" presId="urn:microsoft.com/office/officeart/2016/7/layout/AccentHomeChevronProcess"/>
    <dgm:cxn modelId="{16E53752-1AB8-4CD2-BFD6-85C0CDA26E1B}" type="presParOf" srcId="{EC37843F-14A6-4E20-B7AE-2B086A8F5F45}" destId="{6C46E586-0364-4C52-98F9-74A7ACD803D1}" srcOrd="1" destOrd="0" presId="urn:microsoft.com/office/officeart/2016/7/layout/AccentHomeChevronProcess"/>
    <dgm:cxn modelId="{FAC2F23D-E510-4342-91C3-FCAB11B207C0}" type="presParOf" srcId="{EC37843F-14A6-4E20-B7AE-2B086A8F5F45}" destId="{5E07F9E4-149C-4A89-848F-4ABDD305F0C5}" srcOrd="2" destOrd="0" presId="urn:microsoft.com/office/officeart/2016/7/layout/AccentHomeChevronProcess"/>
    <dgm:cxn modelId="{3843A525-0A63-4743-B0E8-0F795D54B4E4}" type="presParOf" srcId="{EC37843F-14A6-4E20-B7AE-2B086A8F5F45}" destId="{2928FCAD-BE3F-45AC-93A5-FD98F8A50E00}" srcOrd="3" destOrd="0" presId="urn:microsoft.com/office/officeart/2016/7/layout/AccentHomeChevronProcess"/>
    <dgm:cxn modelId="{D179D84E-BE2C-46EF-8594-412D3A7F9213}" type="presParOf" srcId="{594BF422-752C-42F3-A230-3D0E6AE9A886}" destId="{C2DF8D93-19C7-4E07-BCAF-9FAAB62C8CF2}" srcOrd="3" destOrd="0" presId="urn:microsoft.com/office/officeart/2016/7/layout/AccentHomeChevronProcess"/>
    <dgm:cxn modelId="{D8554B98-FAA7-4800-BB76-916BA7A2B10E}" type="presParOf" srcId="{594BF422-752C-42F3-A230-3D0E6AE9A886}" destId="{86E313B1-36D3-44D7-907E-22A08CB8E9CC}" srcOrd="4" destOrd="0" presId="urn:microsoft.com/office/officeart/2016/7/layout/AccentHomeChevronProcess"/>
    <dgm:cxn modelId="{19D10FBF-8E65-4EB5-9B54-54A271982B0D}" type="presParOf" srcId="{86E313B1-36D3-44D7-907E-22A08CB8E9CC}" destId="{473F2067-7126-4D56-A328-5A8CFD3D8D52}" srcOrd="0" destOrd="0" presId="urn:microsoft.com/office/officeart/2016/7/layout/AccentHomeChevronProcess"/>
    <dgm:cxn modelId="{11A73768-8587-4E2B-BDDA-6254211FDF2D}" type="presParOf" srcId="{86E313B1-36D3-44D7-907E-22A08CB8E9CC}" destId="{7A0B5EFC-88FB-4ED5-994F-D5F6584C2293}" srcOrd="1" destOrd="0" presId="urn:microsoft.com/office/officeart/2016/7/layout/AccentHomeChevronProcess"/>
    <dgm:cxn modelId="{522D3FED-6E8C-40DF-8BA8-A80510ACC48F}" type="presParOf" srcId="{86E313B1-36D3-44D7-907E-22A08CB8E9CC}" destId="{FD7B29F2-0D66-4B4B-BC8A-82DA23575305}" srcOrd="2" destOrd="0" presId="urn:microsoft.com/office/officeart/2016/7/layout/AccentHomeChevronProcess"/>
    <dgm:cxn modelId="{8075A955-4651-4DD2-B114-EB147BF378DF}" type="presParOf" srcId="{86E313B1-36D3-44D7-907E-22A08CB8E9CC}" destId="{BABAA172-7B81-4C6B-BCF2-4572322515C5}" srcOrd="3" destOrd="0" presId="urn:microsoft.com/office/officeart/2016/7/layout/AccentHomeChevronProcess"/>
    <dgm:cxn modelId="{76487C60-81CC-4808-A6F6-74C757E56AA2}" type="presParOf" srcId="{594BF422-752C-42F3-A230-3D0E6AE9A886}" destId="{F5592489-4EC4-4CD3-8C9F-861313656D99}" srcOrd="5" destOrd="0" presId="urn:microsoft.com/office/officeart/2016/7/layout/AccentHomeChevronProcess"/>
    <dgm:cxn modelId="{DF11AE77-7C6F-4023-B9CA-C466C92E9683}" type="presParOf" srcId="{594BF422-752C-42F3-A230-3D0E6AE9A886}" destId="{62262EA1-D674-4DE8-B444-FEC3F6748520}" srcOrd="6" destOrd="0" presId="urn:microsoft.com/office/officeart/2016/7/layout/AccentHomeChevronProcess"/>
    <dgm:cxn modelId="{18CDA0B2-B372-4A35-AE00-5304AC3837D3}" type="presParOf" srcId="{62262EA1-D674-4DE8-B444-FEC3F6748520}" destId="{7BF6E820-C6E3-4E2C-BB23-ADF9AD641C6B}" srcOrd="0" destOrd="0" presId="urn:microsoft.com/office/officeart/2016/7/layout/AccentHomeChevronProcess"/>
    <dgm:cxn modelId="{0DF47D5B-8611-4D8E-928B-AA2D5766C18B}" type="presParOf" srcId="{62262EA1-D674-4DE8-B444-FEC3F6748520}" destId="{B8046455-4EBB-40A8-838B-B584850A8B8E}" srcOrd="1" destOrd="0" presId="urn:microsoft.com/office/officeart/2016/7/layout/AccentHomeChevronProcess"/>
    <dgm:cxn modelId="{7C4A88D9-8926-4433-834A-47C1FDDF722F}" type="presParOf" srcId="{62262EA1-D674-4DE8-B444-FEC3F6748520}" destId="{1D84544C-5924-422B-9546-A86AE4927E4C}" srcOrd="2" destOrd="0" presId="urn:microsoft.com/office/officeart/2016/7/layout/AccentHomeChevronProcess"/>
    <dgm:cxn modelId="{43D30544-AB0A-43E8-A43D-B1F41277B0F8}" type="presParOf" srcId="{62262EA1-D674-4DE8-B444-FEC3F6748520}" destId="{ED05E404-1B63-4FC9-A7B8-277860DEBCD0}" srcOrd="3" destOrd="0" presId="urn:microsoft.com/office/officeart/2016/7/layout/AccentHomeChevronProcess"/>
    <dgm:cxn modelId="{6BC4A82E-C8CE-405D-BE38-CA09533ECB3A}" type="presParOf" srcId="{594BF422-752C-42F3-A230-3D0E6AE9A886}" destId="{AB144E95-E2AA-430B-870C-A44D04CCB5A8}" srcOrd="7" destOrd="0" presId="urn:microsoft.com/office/officeart/2016/7/layout/AccentHomeChevronProcess"/>
    <dgm:cxn modelId="{B07B5F95-29F3-4EBA-881F-2F9C82CD9290}" type="presParOf" srcId="{594BF422-752C-42F3-A230-3D0E6AE9A886}" destId="{D0A9E9B9-B6D2-49AA-91D6-7CE223E637D0}" srcOrd="8" destOrd="0" presId="urn:microsoft.com/office/officeart/2016/7/layout/AccentHomeChevronProcess"/>
    <dgm:cxn modelId="{6DCE379C-942E-4A9E-8128-B2C269A9781F}" type="presParOf" srcId="{D0A9E9B9-B6D2-49AA-91D6-7CE223E637D0}" destId="{0EE416CF-D8AE-41BD-BF35-9148040E1274}" srcOrd="0" destOrd="0" presId="urn:microsoft.com/office/officeart/2016/7/layout/AccentHomeChevronProcess"/>
    <dgm:cxn modelId="{FE2C896A-6834-4EDF-8664-05B479C8F0ED}" type="presParOf" srcId="{D0A9E9B9-B6D2-49AA-91D6-7CE223E637D0}" destId="{559A9A18-D6AE-4459-8C7F-A17CAB50744A}" srcOrd="1" destOrd="0" presId="urn:microsoft.com/office/officeart/2016/7/layout/AccentHomeChevronProcess"/>
    <dgm:cxn modelId="{10CD1AE1-F5D1-4C7E-9DFC-2BC8AB439A36}" type="presParOf" srcId="{D0A9E9B9-B6D2-49AA-91D6-7CE223E637D0}" destId="{7F54B493-FCA8-4A1F-A2B1-FCB26CA9C396}" srcOrd="2" destOrd="0" presId="urn:microsoft.com/office/officeart/2016/7/layout/AccentHomeChevronProcess"/>
    <dgm:cxn modelId="{3BA0BF32-4C4F-4617-8C77-FB7B13572D62}" type="presParOf" srcId="{D0A9E9B9-B6D2-49AA-91D6-7CE223E637D0}" destId="{D73F5E39-8993-4D6C-9D92-8E8F41E329B8}" srcOrd="3" destOrd="0" presId="urn:microsoft.com/office/officeart/2016/7/layout/AccentHomeChevro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5C0B14E-AEA6-48D3-A387-ED4A3A3BF840}" type="doc">
      <dgm:prSet loTypeId="urn:microsoft.com/office/officeart/2016/7/layout/AccentHomeChevronProcess" loCatId="process" qsTypeId="urn:microsoft.com/office/officeart/2005/8/quickstyle/simple1" qsCatId="simple" csTypeId="urn:microsoft.com/office/officeart/2018/5/colors/Iconchunking_coloredoutline_colorful1" csCatId="colorful" phldr="1"/>
      <dgm:spPr/>
      <dgm:t>
        <a:bodyPr/>
        <a:lstStyle/>
        <a:p>
          <a:endParaRPr lang="en-US"/>
        </a:p>
      </dgm:t>
    </dgm:pt>
    <dgm:pt modelId="{AACEAFD5-63CF-4AFC-B46F-BE086C5D447C}">
      <dgm:prSet phldrT="[Text]"/>
      <dgm:spPr>
        <a:solidFill>
          <a:srgbClr val="00B0F0"/>
        </a:solidFill>
        <a:ln>
          <a:solidFill>
            <a:schemeClr val="accent1"/>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Lunch Detention</a:t>
          </a:r>
        </a:p>
      </dgm:t>
    </dgm:pt>
    <dgm:pt modelId="{7A0BD8EC-BB4A-4912-A54E-6F39B681264E}" type="parTrans" cxnId="{AE101ABC-7EA3-4444-A576-8AB15A371C84}">
      <dgm:prSet/>
      <dgm:spPr/>
      <dgm:t>
        <a:bodyPr/>
        <a:lstStyle/>
        <a:p>
          <a:endParaRPr lang="en-US"/>
        </a:p>
      </dgm:t>
    </dgm:pt>
    <dgm:pt modelId="{7A8D4B4D-06E9-4958-810D-A6226B6AC588}" type="sibTrans" cxnId="{AE101ABC-7EA3-4444-A576-8AB15A371C84}">
      <dgm:prSet/>
      <dgm:spPr/>
      <dgm:t>
        <a:bodyPr/>
        <a:lstStyle/>
        <a:p>
          <a:endParaRPr lang="en-US"/>
        </a:p>
      </dgm:t>
    </dgm:pt>
    <dgm:pt modelId="{349299C9-846E-4827-813A-349CCCE20782}">
      <dgm:prSet phldrT="[Text]" custT="1"/>
      <dgm:spPr/>
      <dgm:t>
        <a:bodyPr lIns="108000" tIns="648000" rIns="288000" anchor="t" anchorCtr="0"/>
        <a:lstStyle/>
        <a:p>
          <a:pPr>
            <a:lnSpc>
              <a:spcPts val="1500"/>
            </a:lnSpc>
            <a:spcAft>
              <a:spcPts val="0"/>
            </a:spcAft>
          </a:pPr>
          <a:endParaRPr lang="en-US" sz="1600" b="1">
            <a:solidFill>
              <a:schemeClr val="tx1"/>
            </a:solidFill>
          </a:endParaRPr>
        </a:p>
      </dgm:t>
    </dgm:pt>
    <dgm:pt modelId="{AEA27547-B9ED-4994-BD27-04EC297EF367}" type="parTrans" cxnId="{0EFA3039-6828-403C-9445-4359BA6645E6}">
      <dgm:prSet/>
      <dgm:spPr/>
      <dgm:t>
        <a:bodyPr/>
        <a:lstStyle/>
        <a:p>
          <a:endParaRPr lang="en-US"/>
        </a:p>
      </dgm:t>
    </dgm:pt>
    <dgm:pt modelId="{9D819F52-ACA0-4B08-8256-DF6BD8FA3A0B}" type="sibTrans" cxnId="{0EFA3039-6828-403C-9445-4359BA6645E6}">
      <dgm:prSet/>
      <dgm:spPr/>
      <dgm:t>
        <a:bodyPr/>
        <a:lstStyle/>
        <a:p>
          <a:endParaRPr lang="en-US"/>
        </a:p>
      </dgm:t>
    </dgm:pt>
    <dgm:pt modelId="{5D70EFF5-8B31-4A1F-AE44-51E4CF0013EB}">
      <dgm:prSet phldrT="[Text]" custT="1"/>
      <dgm:spPr/>
      <dgm:t>
        <a:bodyPr lIns="108000" tIns="648000" rIns="288000" anchor="t" anchorCtr="0"/>
        <a:lstStyle/>
        <a:p>
          <a:pPr>
            <a:lnSpc>
              <a:spcPts val="1500"/>
            </a:lnSpc>
          </a:pPr>
          <a:endParaRPr lang="en-US" sz="1400" b="1">
            <a:solidFill>
              <a:schemeClr val="tx1"/>
            </a:solidFill>
          </a:endParaRPr>
        </a:p>
      </dgm:t>
    </dgm:pt>
    <dgm:pt modelId="{96C720A0-FEEF-48D1-8DF6-ABA03C304822}" type="parTrans" cxnId="{E97FF64F-8020-497E-AE7D-2395DDA4560D}">
      <dgm:prSet/>
      <dgm:spPr/>
      <dgm:t>
        <a:bodyPr/>
        <a:lstStyle/>
        <a:p>
          <a:endParaRPr lang="en-US"/>
        </a:p>
      </dgm:t>
    </dgm:pt>
    <dgm:pt modelId="{B6A59CDE-18AD-4553-B6C5-FF001A8E8510}" type="sibTrans" cxnId="{E97FF64F-8020-497E-AE7D-2395DDA4560D}">
      <dgm:prSet/>
      <dgm:spPr/>
      <dgm:t>
        <a:bodyPr/>
        <a:lstStyle/>
        <a:p>
          <a:endParaRPr lang="en-US"/>
        </a:p>
      </dgm:t>
    </dgm:pt>
    <dgm:pt modelId="{D71FC021-6A65-44D1-95B9-0E6C89079866}">
      <dgm:prSet phldrT="[Text]"/>
      <dgm:spPr>
        <a:solidFill>
          <a:schemeClr val="accent3"/>
        </a:solidFill>
        <a:ln>
          <a:solidFill>
            <a:schemeClr val="accent3"/>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Saturday Detention</a:t>
          </a:r>
        </a:p>
      </dgm:t>
    </dgm:pt>
    <dgm:pt modelId="{862AAE39-3AAD-40E3-BA20-90187BD73242}" type="parTrans" cxnId="{53239C96-427C-420B-95DC-546F3B30ED65}">
      <dgm:prSet/>
      <dgm:spPr/>
      <dgm:t>
        <a:bodyPr/>
        <a:lstStyle/>
        <a:p>
          <a:endParaRPr lang="en-US"/>
        </a:p>
      </dgm:t>
    </dgm:pt>
    <dgm:pt modelId="{9B090D9D-470E-46E2-AABB-0368A52481AA}" type="sibTrans" cxnId="{53239C96-427C-420B-95DC-546F3B30ED65}">
      <dgm:prSet/>
      <dgm:spPr/>
      <dgm:t>
        <a:bodyPr/>
        <a:lstStyle/>
        <a:p>
          <a:endParaRPr lang="en-US"/>
        </a:p>
      </dgm:t>
    </dgm:pt>
    <dgm:pt modelId="{4A6BB192-9983-4F48-BBC5-6E384EED7EC5}">
      <dgm:prSet phldrT="[Text]" custT="1"/>
      <dgm:spPr/>
      <dgm:t>
        <a:bodyPr lIns="108000" tIns="648000" rIns="288000" anchor="t" anchorCtr="0"/>
        <a:lstStyle/>
        <a:p>
          <a:pPr>
            <a:lnSpc>
              <a:spcPts val="1500"/>
            </a:lnSpc>
          </a:pPr>
          <a:r>
            <a:rPr lang="en-US" sz="1800" b="1">
              <a:solidFill>
                <a:schemeClr val="tx1"/>
              </a:solidFill>
            </a:rPr>
            <a:t>Saturday Detention. 9:30am to 12:30pm</a:t>
          </a:r>
        </a:p>
        <a:p>
          <a:pPr>
            <a:lnSpc>
              <a:spcPts val="1500"/>
            </a:lnSpc>
          </a:pPr>
          <a:endParaRPr lang="en-US" sz="1800" b="1">
            <a:solidFill>
              <a:schemeClr val="tx1"/>
            </a:solidFill>
          </a:endParaRPr>
        </a:p>
        <a:p>
          <a:pPr>
            <a:lnSpc>
              <a:spcPts val="1500"/>
            </a:lnSpc>
          </a:pPr>
          <a:r>
            <a:rPr lang="en-US" sz="1100" b="0" i="1">
              <a:solidFill>
                <a:schemeClr val="tx1"/>
              </a:solidFill>
            </a:rPr>
            <a:t>Conceirge email sent to parents</a:t>
          </a:r>
        </a:p>
      </dgm:t>
    </dgm:pt>
    <dgm:pt modelId="{230A6E4A-6CED-4DC0-AEFE-6859FE07B658}" type="parTrans" cxnId="{E3115EEA-DE9C-4F06-B8B3-BEB263D5F2B1}">
      <dgm:prSet/>
      <dgm:spPr/>
      <dgm:t>
        <a:bodyPr/>
        <a:lstStyle/>
        <a:p>
          <a:endParaRPr lang="en-US"/>
        </a:p>
      </dgm:t>
    </dgm:pt>
    <dgm:pt modelId="{0B568EC2-5D2A-4B00-8047-B7832F245B44}" type="sibTrans" cxnId="{E3115EEA-DE9C-4F06-B8B3-BEB263D5F2B1}">
      <dgm:prSet/>
      <dgm:spPr/>
      <dgm:t>
        <a:bodyPr/>
        <a:lstStyle/>
        <a:p>
          <a:endParaRPr lang="en-US"/>
        </a:p>
      </dgm:t>
    </dgm:pt>
    <dgm:pt modelId="{D07AD3FD-84FF-467E-9693-752776549C61}">
      <dgm:prSet phldrT="[Text]"/>
      <dgm:spPr>
        <a:solidFill>
          <a:srgbClr val="15A56C"/>
        </a:solidFill>
        <a:ln>
          <a:solidFill>
            <a:schemeClr val="accent2"/>
          </a:solidFill>
        </a:ln>
      </dgm:spPr>
      <dgm:t>
        <a:bodyPr/>
        <a:lstStyle/>
        <a:p>
          <a:endParaRPr lang="en-US" b="1">
            <a:effectLst>
              <a:outerShdw blurRad="50800" dist="38100" dir="2700000" algn="tl" rotWithShape="0">
                <a:schemeClr val="tx1">
                  <a:alpha val="50000"/>
                </a:schemeClr>
              </a:outerShdw>
            </a:effectLst>
            <a:latin typeface="Arial Black" panose="020B0A04020102020204" pitchFamily="34" charset="0"/>
          </a:endParaRPr>
        </a:p>
        <a:p>
          <a:r>
            <a:rPr lang="en-US" b="1">
              <a:effectLst>
                <a:outerShdw blurRad="50800" dist="38100" dir="2700000" algn="tl" rotWithShape="0">
                  <a:schemeClr val="tx1">
                    <a:alpha val="50000"/>
                  </a:schemeClr>
                </a:outerShdw>
              </a:effectLst>
              <a:latin typeface="Arial Black" panose="020B0A04020102020204" pitchFamily="34" charset="0"/>
            </a:rPr>
            <a:t>Monday Detention</a:t>
          </a:r>
        </a:p>
        <a:p>
          <a:endParaRPr lang="en-US" b="1">
            <a:effectLst>
              <a:outerShdw blurRad="50800" dist="38100" dir="2700000" algn="tl" rotWithShape="0">
                <a:schemeClr val="tx1">
                  <a:alpha val="50000"/>
                </a:schemeClr>
              </a:outerShdw>
            </a:effectLst>
            <a:latin typeface="Arial Black" panose="020B0A04020102020204" pitchFamily="34" charset="0"/>
          </a:endParaRPr>
        </a:p>
      </dgm:t>
    </dgm:pt>
    <dgm:pt modelId="{A8C9B7A9-BC2A-4753-B7F0-F2E361D95520}" type="sibTrans" cxnId="{55492768-9A5E-4F74-AC7C-959C5C24EFD3}">
      <dgm:prSet/>
      <dgm:spPr/>
      <dgm:t>
        <a:bodyPr/>
        <a:lstStyle/>
        <a:p>
          <a:endParaRPr lang="en-US"/>
        </a:p>
      </dgm:t>
    </dgm:pt>
    <dgm:pt modelId="{7B691773-F524-4FAD-A272-BDF0B0C4370A}" type="parTrans" cxnId="{55492768-9A5E-4F74-AC7C-959C5C24EFD3}">
      <dgm:prSet/>
      <dgm:spPr/>
      <dgm:t>
        <a:bodyPr/>
        <a:lstStyle/>
        <a:p>
          <a:endParaRPr lang="en-US"/>
        </a:p>
      </dgm:t>
    </dgm:pt>
    <dgm:pt modelId="{32CCB050-072A-41BF-BE1B-388CF53E5629}">
      <dgm:prSet/>
      <dgm:spPr>
        <a:solidFill>
          <a:srgbClr val="E53038"/>
        </a:solidFill>
        <a:ln>
          <a:solidFill>
            <a:schemeClr val="accent4"/>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B301371B-A53D-4B79-8B8D-7B304894442B}" type="parTrans" cxnId="{042E0AE1-6450-410A-B96E-AFBADB139BEA}">
      <dgm:prSet/>
      <dgm:spPr/>
      <dgm:t>
        <a:bodyPr/>
        <a:lstStyle/>
        <a:p>
          <a:endParaRPr lang="ru-RU"/>
        </a:p>
      </dgm:t>
    </dgm:pt>
    <dgm:pt modelId="{BF05D8EE-4413-4737-8721-DAF10D6CAB04}" type="sibTrans" cxnId="{042E0AE1-6450-410A-B96E-AFBADB139BEA}">
      <dgm:prSet/>
      <dgm:spPr/>
      <dgm:t>
        <a:bodyPr/>
        <a:lstStyle/>
        <a:p>
          <a:endParaRPr lang="ru-RU"/>
        </a:p>
      </dgm:t>
    </dgm:pt>
    <dgm:pt modelId="{9E838AE2-4659-4603-ABC8-58DF4222C0D4}">
      <dgm:prSet/>
      <dgm:spPr>
        <a:solidFill>
          <a:schemeClr val="accent6">
            <a:lumMod val="75000"/>
          </a:schemeClr>
        </a:solidFill>
        <a:ln>
          <a:solidFill>
            <a:schemeClr val="accent5"/>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 2 Day 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5FC53805-9431-4BC8-ADB9-DABF59DE31C7}" type="parTrans" cxnId="{CF54291C-AAFD-4FA4-9A16-20CE892BA907}">
      <dgm:prSet/>
      <dgm:spPr/>
      <dgm:t>
        <a:bodyPr/>
        <a:lstStyle/>
        <a:p>
          <a:endParaRPr lang="ru-RU"/>
        </a:p>
      </dgm:t>
    </dgm:pt>
    <dgm:pt modelId="{61F1BCD3-232D-4C03-B56C-182BCB6108CD}" type="sibTrans" cxnId="{CF54291C-AAFD-4FA4-9A16-20CE892BA907}">
      <dgm:prSet/>
      <dgm:spPr/>
      <dgm:t>
        <a:bodyPr/>
        <a:lstStyle/>
        <a:p>
          <a:endParaRPr lang="ru-RU"/>
        </a:p>
      </dgm:t>
    </dgm:pt>
    <dgm:pt modelId="{04A40292-9119-41B2-B968-7B651F20675D}">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gm:t>
    </dgm:pt>
    <dgm:pt modelId="{70078FF1-F2A9-4A6B-88D1-8CF3595EFE73}" type="parTrans" cxnId="{1D6C5464-DE30-4BEC-9E27-B2C179C39CC4}">
      <dgm:prSet/>
      <dgm:spPr/>
      <dgm:t>
        <a:bodyPr/>
        <a:lstStyle/>
        <a:p>
          <a:endParaRPr lang="en-US"/>
        </a:p>
      </dgm:t>
    </dgm:pt>
    <dgm:pt modelId="{B4C4972A-0898-484E-AF78-D5D7E0F991F2}" type="sibTrans" cxnId="{1D6C5464-DE30-4BEC-9E27-B2C179C39CC4}">
      <dgm:prSet/>
      <dgm:spPr/>
      <dgm:t>
        <a:bodyPr/>
        <a:lstStyle/>
        <a:p>
          <a:endParaRPr lang="en-US"/>
        </a:p>
      </dgm:t>
    </dgm:pt>
    <dgm:pt modelId="{C8E903CE-0CFD-4D68-A857-80E14557005E}">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gm:t>
    </dgm:pt>
    <dgm:pt modelId="{D5890537-0D77-4DA1-A100-62C393623468}" type="parTrans" cxnId="{17BD67AD-4331-49EC-BC4A-29404E891597}">
      <dgm:prSet/>
      <dgm:spPr/>
      <dgm:t>
        <a:bodyPr/>
        <a:lstStyle/>
        <a:p>
          <a:endParaRPr lang="en-US"/>
        </a:p>
      </dgm:t>
    </dgm:pt>
    <dgm:pt modelId="{862799CE-00F4-4DD6-894E-A487503F8DE6}" type="sibTrans" cxnId="{17BD67AD-4331-49EC-BC4A-29404E891597}">
      <dgm:prSet/>
      <dgm:spPr/>
      <dgm:t>
        <a:bodyPr/>
        <a:lstStyle/>
        <a:p>
          <a:endParaRPr lang="en-US"/>
        </a:p>
      </dgm:t>
    </dgm:pt>
    <dgm:pt modelId="{594BF422-752C-42F3-A230-3D0E6AE9A886}" type="pres">
      <dgm:prSet presAssocID="{55C0B14E-AEA6-48D3-A387-ED4A3A3BF840}" presName="Name0" presStyleCnt="0">
        <dgm:presLayoutVars>
          <dgm:animLvl val="lvl"/>
          <dgm:resizeHandles val="exact"/>
        </dgm:presLayoutVars>
      </dgm:prSet>
      <dgm:spPr/>
    </dgm:pt>
    <dgm:pt modelId="{F6A1B9E0-4B4A-47A4-A011-67526CEEA770}" type="pres">
      <dgm:prSet presAssocID="{AACEAFD5-63CF-4AFC-B46F-BE086C5D447C}" presName="composite" presStyleCnt="0"/>
      <dgm:spPr/>
    </dgm:pt>
    <dgm:pt modelId="{FA4E6E73-A3C8-4495-927B-8AADA5A74297}" type="pres">
      <dgm:prSet presAssocID="{AACEAFD5-63CF-4AFC-B46F-BE086C5D447C}" presName="L" presStyleLbl="solidFgAcc1" presStyleIdx="0" presStyleCnt="5">
        <dgm:presLayoutVars>
          <dgm:chMax val="0"/>
          <dgm:chPref val="0"/>
        </dgm:presLayoutVars>
      </dgm:prSet>
      <dgm:spPr>
        <a:ln>
          <a:solidFill>
            <a:schemeClr val="accent1"/>
          </a:solidFill>
        </a:ln>
      </dgm:spPr>
    </dgm:pt>
    <dgm:pt modelId="{CA3A6A4E-2D39-41D2-A6B1-B590D0C452D2}" type="pres">
      <dgm:prSet presAssocID="{AACEAFD5-63CF-4AFC-B46F-BE086C5D447C}" presName="parTx" presStyleLbl="alignNode1" presStyleIdx="0" presStyleCnt="5" custLinFactNeighborX="2260" custLinFactNeighborY="2957">
        <dgm:presLayoutVars>
          <dgm:chMax val="0"/>
          <dgm:chPref val="0"/>
          <dgm:bulletEnabled val="1"/>
        </dgm:presLayoutVars>
      </dgm:prSet>
      <dgm:spPr/>
    </dgm:pt>
    <dgm:pt modelId="{810D7AA7-A541-4507-BE7F-36CCF210089F}" type="pres">
      <dgm:prSet presAssocID="{AACEAFD5-63CF-4AFC-B46F-BE086C5D447C}" presName="desTx" presStyleLbl="revTx" presStyleIdx="0" presStyleCnt="5">
        <dgm:presLayoutVars>
          <dgm:chMax val="0"/>
          <dgm:chPref val="0"/>
          <dgm:bulletEnabled val="1"/>
        </dgm:presLayoutVars>
      </dgm:prSet>
      <dgm:spPr/>
    </dgm:pt>
    <dgm:pt modelId="{4F7CDD44-32F1-4759-861F-8DABEBBA8D89}" type="pres">
      <dgm:prSet presAssocID="{AACEAFD5-63CF-4AFC-B46F-BE086C5D447C}" presName="EmptyPlaceHolder" presStyleCnt="0"/>
      <dgm:spPr/>
    </dgm:pt>
    <dgm:pt modelId="{C9A9B9EA-6A1D-4A13-9C7F-C112F25D2888}" type="pres">
      <dgm:prSet presAssocID="{7A8D4B4D-06E9-4958-810D-A6226B6AC588}" presName="space" presStyleCnt="0"/>
      <dgm:spPr/>
    </dgm:pt>
    <dgm:pt modelId="{EC37843F-14A6-4E20-B7AE-2B086A8F5F45}" type="pres">
      <dgm:prSet presAssocID="{D07AD3FD-84FF-467E-9693-752776549C61}" presName="composite" presStyleCnt="0"/>
      <dgm:spPr/>
    </dgm:pt>
    <dgm:pt modelId="{E41E7729-FD3F-426D-804C-45BD60BD762D}" type="pres">
      <dgm:prSet presAssocID="{D07AD3FD-84FF-467E-9693-752776549C61}" presName="L" presStyleLbl="solidFgAcc1" presStyleIdx="1" presStyleCnt="5">
        <dgm:presLayoutVars>
          <dgm:chMax val="0"/>
          <dgm:chPref val="0"/>
        </dgm:presLayoutVars>
      </dgm:prSet>
      <dgm:spPr>
        <a:ln>
          <a:solidFill>
            <a:schemeClr val="accent2"/>
          </a:solidFill>
        </a:ln>
      </dgm:spPr>
    </dgm:pt>
    <dgm:pt modelId="{6C46E586-0364-4C52-98F9-74A7ACD803D1}" type="pres">
      <dgm:prSet presAssocID="{D07AD3FD-84FF-467E-9693-752776549C61}" presName="parTx" presStyleLbl="alignNode1" presStyleIdx="1" presStyleCnt="5">
        <dgm:presLayoutVars>
          <dgm:chMax val="0"/>
          <dgm:chPref val="0"/>
          <dgm:bulletEnabled val="1"/>
        </dgm:presLayoutVars>
      </dgm:prSet>
      <dgm:spPr/>
    </dgm:pt>
    <dgm:pt modelId="{5E07F9E4-149C-4A89-848F-4ABDD305F0C5}" type="pres">
      <dgm:prSet presAssocID="{D07AD3FD-84FF-467E-9693-752776549C61}" presName="desTx" presStyleLbl="revTx" presStyleIdx="1" presStyleCnt="5">
        <dgm:presLayoutVars>
          <dgm:chMax val="0"/>
          <dgm:chPref val="0"/>
          <dgm:bulletEnabled val="1"/>
        </dgm:presLayoutVars>
      </dgm:prSet>
      <dgm:spPr/>
    </dgm:pt>
    <dgm:pt modelId="{2928FCAD-BE3F-45AC-93A5-FD98F8A50E00}" type="pres">
      <dgm:prSet presAssocID="{D07AD3FD-84FF-467E-9693-752776549C61}" presName="EmptyPlaceHolder" presStyleCnt="0"/>
      <dgm:spPr/>
    </dgm:pt>
    <dgm:pt modelId="{C2DF8D93-19C7-4E07-BCAF-9FAAB62C8CF2}" type="pres">
      <dgm:prSet presAssocID="{A8C9B7A9-BC2A-4753-B7F0-F2E361D95520}" presName="space" presStyleCnt="0"/>
      <dgm:spPr/>
    </dgm:pt>
    <dgm:pt modelId="{86E313B1-36D3-44D7-907E-22A08CB8E9CC}" type="pres">
      <dgm:prSet presAssocID="{D71FC021-6A65-44D1-95B9-0E6C89079866}" presName="composite" presStyleCnt="0"/>
      <dgm:spPr/>
    </dgm:pt>
    <dgm:pt modelId="{473F2067-7126-4D56-A328-5A8CFD3D8D52}" type="pres">
      <dgm:prSet presAssocID="{D71FC021-6A65-44D1-95B9-0E6C89079866}" presName="L" presStyleLbl="solidFgAcc1" presStyleIdx="2" presStyleCnt="5">
        <dgm:presLayoutVars>
          <dgm:chMax val="0"/>
          <dgm:chPref val="0"/>
        </dgm:presLayoutVars>
      </dgm:prSet>
      <dgm:spPr>
        <a:ln>
          <a:solidFill>
            <a:schemeClr val="accent3"/>
          </a:solidFill>
        </a:ln>
      </dgm:spPr>
    </dgm:pt>
    <dgm:pt modelId="{7A0B5EFC-88FB-4ED5-994F-D5F6584C2293}" type="pres">
      <dgm:prSet presAssocID="{D71FC021-6A65-44D1-95B9-0E6C89079866}" presName="parTx" presStyleLbl="alignNode1" presStyleIdx="2" presStyleCnt="5">
        <dgm:presLayoutVars>
          <dgm:chMax val="0"/>
          <dgm:chPref val="0"/>
          <dgm:bulletEnabled val="1"/>
        </dgm:presLayoutVars>
      </dgm:prSet>
      <dgm:spPr/>
    </dgm:pt>
    <dgm:pt modelId="{FD7B29F2-0D66-4B4B-BC8A-82DA23575305}" type="pres">
      <dgm:prSet presAssocID="{D71FC021-6A65-44D1-95B9-0E6C89079866}" presName="desTx" presStyleLbl="revTx" presStyleIdx="2" presStyleCnt="5">
        <dgm:presLayoutVars>
          <dgm:chMax val="0"/>
          <dgm:chPref val="0"/>
          <dgm:bulletEnabled val="1"/>
        </dgm:presLayoutVars>
      </dgm:prSet>
      <dgm:spPr/>
    </dgm:pt>
    <dgm:pt modelId="{BABAA172-7B81-4C6B-BCF2-4572322515C5}" type="pres">
      <dgm:prSet presAssocID="{D71FC021-6A65-44D1-95B9-0E6C89079866}" presName="EmptyPlaceHolder" presStyleCnt="0"/>
      <dgm:spPr/>
    </dgm:pt>
    <dgm:pt modelId="{F5592489-4EC4-4CD3-8C9F-861313656D99}" type="pres">
      <dgm:prSet presAssocID="{9B090D9D-470E-46E2-AABB-0368A52481AA}" presName="space" presStyleCnt="0"/>
      <dgm:spPr/>
    </dgm:pt>
    <dgm:pt modelId="{62262EA1-D674-4DE8-B444-FEC3F6748520}" type="pres">
      <dgm:prSet presAssocID="{32CCB050-072A-41BF-BE1B-388CF53E5629}" presName="composite" presStyleCnt="0"/>
      <dgm:spPr/>
    </dgm:pt>
    <dgm:pt modelId="{7BF6E820-C6E3-4E2C-BB23-ADF9AD641C6B}" type="pres">
      <dgm:prSet presAssocID="{32CCB050-072A-41BF-BE1B-388CF53E5629}" presName="L" presStyleLbl="solidFgAcc1" presStyleIdx="3" presStyleCnt="5">
        <dgm:presLayoutVars>
          <dgm:chMax val="0"/>
          <dgm:chPref val="0"/>
        </dgm:presLayoutVars>
      </dgm:prSet>
      <dgm:spPr>
        <a:ln>
          <a:solidFill>
            <a:schemeClr val="accent4"/>
          </a:solidFill>
        </a:ln>
      </dgm:spPr>
    </dgm:pt>
    <dgm:pt modelId="{B8046455-4EBB-40A8-838B-B584850A8B8E}" type="pres">
      <dgm:prSet presAssocID="{32CCB050-072A-41BF-BE1B-388CF53E5629}" presName="parTx" presStyleLbl="alignNode1" presStyleIdx="3" presStyleCnt="5">
        <dgm:presLayoutVars>
          <dgm:chMax val="0"/>
          <dgm:chPref val="0"/>
          <dgm:bulletEnabled val="1"/>
        </dgm:presLayoutVars>
      </dgm:prSet>
      <dgm:spPr/>
    </dgm:pt>
    <dgm:pt modelId="{1D84544C-5924-422B-9546-A86AE4927E4C}" type="pres">
      <dgm:prSet presAssocID="{32CCB050-072A-41BF-BE1B-388CF53E5629}" presName="desTx" presStyleLbl="revTx" presStyleIdx="3" presStyleCnt="5">
        <dgm:presLayoutVars>
          <dgm:chMax val="0"/>
          <dgm:chPref val="0"/>
          <dgm:bulletEnabled val="1"/>
        </dgm:presLayoutVars>
      </dgm:prSet>
      <dgm:spPr/>
    </dgm:pt>
    <dgm:pt modelId="{ED05E404-1B63-4FC9-A7B8-277860DEBCD0}" type="pres">
      <dgm:prSet presAssocID="{32CCB050-072A-41BF-BE1B-388CF53E5629}" presName="EmptyPlaceHolder" presStyleCnt="0"/>
      <dgm:spPr/>
    </dgm:pt>
    <dgm:pt modelId="{AB144E95-E2AA-430B-870C-A44D04CCB5A8}" type="pres">
      <dgm:prSet presAssocID="{BF05D8EE-4413-4737-8721-DAF10D6CAB04}" presName="space" presStyleCnt="0"/>
      <dgm:spPr/>
    </dgm:pt>
    <dgm:pt modelId="{D0A9E9B9-B6D2-49AA-91D6-7CE223E637D0}" type="pres">
      <dgm:prSet presAssocID="{9E838AE2-4659-4603-ABC8-58DF4222C0D4}" presName="composite" presStyleCnt="0"/>
      <dgm:spPr/>
    </dgm:pt>
    <dgm:pt modelId="{0EE416CF-D8AE-41BD-BF35-9148040E1274}" type="pres">
      <dgm:prSet presAssocID="{9E838AE2-4659-4603-ABC8-58DF4222C0D4}" presName="L" presStyleLbl="solidFgAcc1" presStyleIdx="4" presStyleCnt="5">
        <dgm:presLayoutVars>
          <dgm:chMax val="0"/>
          <dgm:chPref val="0"/>
        </dgm:presLayoutVars>
      </dgm:prSet>
      <dgm:spPr>
        <a:ln>
          <a:solidFill>
            <a:schemeClr val="accent5"/>
          </a:solidFill>
        </a:ln>
      </dgm:spPr>
    </dgm:pt>
    <dgm:pt modelId="{559A9A18-D6AE-4459-8C7F-A17CAB50744A}" type="pres">
      <dgm:prSet presAssocID="{9E838AE2-4659-4603-ABC8-58DF4222C0D4}" presName="parTx" presStyleLbl="alignNode1" presStyleIdx="4" presStyleCnt="5">
        <dgm:presLayoutVars>
          <dgm:chMax val="0"/>
          <dgm:chPref val="0"/>
          <dgm:bulletEnabled val="1"/>
        </dgm:presLayoutVars>
      </dgm:prSet>
      <dgm:spPr/>
    </dgm:pt>
    <dgm:pt modelId="{7F54B493-FCA8-4A1F-A2B1-FCB26CA9C396}" type="pres">
      <dgm:prSet presAssocID="{9E838AE2-4659-4603-ABC8-58DF4222C0D4}" presName="desTx" presStyleLbl="revTx" presStyleIdx="4" presStyleCnt="5">
        <dgm:presLayoutVars>
          <dgm:chMax val="0"/>
          <dgm:chPref val="0"/>
          <dgm:bulletEnabled val="1"/>
        </dgm:presLayoutVars>
      </dgm:prSet>
      <dgm:spPr/>
    </dgm:pt>
    <dgm:pt modelId="{D73F5E39-8993-4D6C-9D92-8E8F41E329B8}" type="pres">
      <dgm:prSet presAssocID="{9E838AE2-4659-4603-ABC8-58DF4222C0D4}" presName="EmptyPlaceHolder" presStyleCnt="0"/>
      <dgm:spPr/>
    </dgm:pt>
  </dgm:ptLst>
  <dgm:cxnLst>
    <dgm:cxn modelId="{20190A0D-EF75-4224-80CC-FC8EBDEF2138}" type="presOf" srcId="{C8E903CE-0CFD-4D68-A857-80E14557005E}" destId="{7F54B493-FCA8-4A1F-A2B1-FCB26CA9C396}" srcOrd="0" destOrd="0" presId="urn:microsoft.com/office/officeart/2016/7/layout/AccentHomeChevronProcess"/>
    <dgm:cxn modelId="{CF54291C-AAFD-4FA4-9A16-20CE892BA907}" srcId="{55C0B14E-AEA6-48D3-A387-ED4A3A3BF840}" destId="{9E838AE2-4659-4603-ABC8-58DF4222C0D4}" srcOrd="4" destOrd="0" parTransId="{5FC53805-9431-4BC8-ADB9-DABF59DE31C7}" sibTransId="{61F1BCD3-232D-4C03-B56C-182BCB6108CD}"/>
    <dgm:cxn modelId="{F23BFC27-EEA1-48DD-A68B-3C9BF1AE455D}" type="presOf" srcId="{349299C9-846E-4827-813A-349CCCE20782}" destId="{810D7AA7-A541-4507-BE7F-36CCF210089F}" srcOrd="0" destOrd="0" presId="urn:microsoft.com/office/officeart/2016/7/layout/AccentHomeChevronProcess"/>
    <dgm:cxn modelId="{0EFA3039-6828-403C-9445-4359BA6645E6}" srcId="{AACEAFD5-63CF-4AFC-B46F-BE086C5D447C}" destId="{349299C9-846E-4827-813A-349CCCE20782}" srcOrd="0" destOrd="0" parTransId="{AEA27547-B9ED-4994-BD27-04EC297EF367}" sibTransId="{9D819F52-ACA0-4B08-8256-DF6BD8FA3A0B}"/>
    <dgm:cxn modelId="{6CDEA839-6538-453E-9113-58ECC65280CB}" type="presOf" srcId="{AACEAFD5-63CF-4AFC-B46F-BE086C5D447C}" destId="{CA3A6A4E-2D39-41D2-A6B1-B590D0C452D2}" srcOrd="0" destOrd="0" presId="urn:microsoft.com/office/officeart/2016/7/layout/AccentHomeChevronProcess"/>
    <dgm:cxn modelId="{1D6C5464-DE30-4BEC-9E27-B2C179C39CC4}" srcId="{32CCB050-072A-41BF-BE1B-388CF53E5629}" destId="{04A40292-9119-41B2-B968-7B651F20675D}" srcOrd="0" destOrd="0" parTransId="{70078FF1-F2A9-4A6B-88D1-8CF3595EFE73}" sibTransId="{B4C4972A-0898-484E-AF78-D5D7E0F991F2}"/>
    <dgm:cxn modelId="{55492768-9A5E-4F74-AC7C-959C5C24EFD3}" srcId="{55C0B14E-AEA6-48D3-A387-ED4A3A3BF840}" destId="{D07AD3FD-84FF-467E-9693-752776549C61}" srcOrd="1" destOrd="0" parTransId="{7B691773-F524-4FAD-A272-BDF0B0C4370A}" sibTransId="{A8C9B7A9-BC2A-4753-B7F0-F2E361D95520}"/>
    <dgm:cxn modelId="{993A834D-F9E7-487D-A46B-FD9A309F5C59}" type="presOf" srcId="{04A40292-9119-41B2-B968-7B651F20675D}" destId="{1D84544C-5924-422B-9546-A86AE4927E4C}" srcOrd="0" destOrd="0" presId="urn:microsoft.com/office/officeart/2016/7/layout/AccentHomeChevronProcess"/>
    <dgm:cxn modelId="{E97FF64F-8020-497E-AE7D-2395DDA4560D}" srcId="{D07AD3FD-84FF-467E-9693-752776549C61}" destId="{5D70EFF5-8B31-4A1F-AE44-51E4CF0013EB}" srcOrd="0" destOrd="0" parTransId="{96C720A0-FEEF-48D1-8DF6-ABA03C304822}" sibTransId="{B6A59CDE-18AD-4553-B6C5-FF001A8E8510}"/>
    <dgm:cxn modelId="{219EA357-E48B-4A91-91A7-8282DFF10601}" type="presOf" srcId="{55C0B14E-AEA6-48D3-A387-ED4A3A3BF840}" destId="{594BF422-752C-42F3-A230-3D0E6AE9A886}" srcOrd="0" destOrd="0" presId="urn:microsoft.com/office/officeart/2016/7/layout/AccentHomeChevronProcess"/>
    <dgm:cxn modelId="{61E56288-5A92-4019-989A-398C8EA8A844}" type="presOf" srcId="{4A6BB192-9983-4F48-BBC5-6E384EED7EC5}" destId="{FD7B29F2-0D66-4B4B-BC8A-82DA23575305}" srcOrd="0" destOrd="0" presId="urn:microsoft.com/office/officeart/2016/7/layout/AccentHomeChevronProcess"/>
    <dgm:cxn modelId="{60399491-EC61-4ACD-870E-1A66600F3D26}" type="presOf" srcId="{D71FC021-6A65-44D1-95B9-0E6C89079866}" destId="{7A0B5EFC-88FB-4ED5-994F-D5F6584C2293}" srcOrd="0" destOrd="0" presId="urn:microsoft.com/office/officeart/2016/7/layout/AccentHomeChevronProcess"/>
    <dgm:cxn modelId="{53239C96-427C-420B-95DC-546F3B30ED65}" srcId="{55C0B14E-AEA6-48D3-A387-ED4A3A3BF840}" destId="{D71FC021-6A65-44D1-95B9-0E6C89079866}" srcOrd="2" destOrd="0" parTransId="{862AAE39-3AAD-40E3-BA20-90187BD73242}" sibTransId="{9B090D9D-470E-46E2-AABB-0368A52481AA}"/>
    <dgm:cxn modelId="{17BD67AD-4331-49EC-BC4A-29404E891597}" srcId="{9E838AE2-4659-4603-ABC8-58DF4222C0D4}" destId="{C8E903CE-0CFD-4D68-A857-80E14557005E}" srcOrd="0" destOrd="0" parTransId="{D5890537-0D77-4DA1-A100-62C393623468}" sibTransId="{862799CE-00F4-4DD6-894E-A487503F8DE6}"/>
    <dgm:cxn modelId="{2F6485B4-0735-4D01-8060-5A89B7562619}" type="presOf" srcId="{5D70EFF5-8B31-4A1F-AE44-51E4CF0013EB}" destId="{5E07F9E4-149C-4A89-848F-4ABDD305F0C5}" srcOrd="0" destOrd="0" presId="urn:microsoft.com/office/officeart/2016/7/layout/AccentHomeChevronProcess"/>
    <dgm:cxn modelId="{AE101ABC-7EA3-4444-A576-8AB15A371C84}" srcId="{55C0B14E-AEA6-48D3-A387-ED4A3A3BF840}" destId="{AACEAFD5-63CF-4AFC-B46F-BE086C5D447C}" srcOrd="0" destOrd="0" parTransId="{7A0BD8EC-BB4A-4912-A54E-6F39B681264E}" sibTransId="{7A8D4B4D-06E9-4958-810D-A6226B6AC588}"/>
    <dgm:cxn modelId="{665C05C7-3CB0-428C-B457-E59A0AF60DA1}" type="presOf" srcId="{D07AD3FD-84FF-467E-9693-752776549C61}" destId="{6C46E586-0364-4C52-98F9-74A7ACD803D1}" srcOrd="0" destOrd="0" presId="urn:microsoft.com/office/officeart/2016/7/layout/AccentHomeChevronProcess"/>
    <dgm:cxn modelId="{042E0AE1-6450-410A-B96E-AFBADB139BEA}" srcId="{55C0B14E-AEA6-48D3-A387-ED4A3A3BF840}" destId="{32CCB050-072A-41BF-BE1B-388CF53E5629}" srcOrd="3" destOrd="0" parTransId="{B301371B-A53D-4B79-8B8D-7B304894442B}" sibTransId="{BF05D8EE-4413-4737-8721-DAF10D6CAB04}"/>
    <dgm:cxn modelId="{E3115EEA-DE9C-4F06-B8B3-BEB263D5F2B1}" srcId="{D71FC021-6A65-44D1-95B9-0E6C89079866}" destId="{4A6BB192-9983-4F48-BBC5-6E384EED7EC5}" srcOrd="0" destOrd="0" parTransId="{230A6E4A-6CED-4DC0-AEFE-6859FE07B658}" sibTransId="{0B568EC2-5D2A-4B00-8047-B7832F245B44}"/>
    <dgm:cxn modelId="{DB636DF2-EC68-445F-B7E9-11D2D9235026}" type="presOf" srcId="{9E838AE2-4659-4603-ABC8-58DF4222C0D4}" destId="{559A9A18-D6AE-4459-8C7F-A17CAB50744A}" srcOrd="0" destOrd="0" presId="urn:microsoft.com/office/officeart/2016/7/layout/AccentHomeChevronProcess"/>
    <dgm:cxn modelId="{10122CFA-F2C6-4519-A06A-6ABCC8B80C59}" type="presOf" srcId="{32CCB050-072A-41BF-BE1B-388CF53E5629}" destId="{B8046455-4EBB-40A8-838B-B584850A8B8E}" srcOrd="0" destOrd="0" presId="urn:microsoft.com/office/officeart/2016/7/layout/AccentHomeChevronProcess"/>
    <dgm:cxn modelId="{C93892E1-28C0-4B75-A464-293C00708672}" type="presParOf" srcId="{594BF422-752C-42F3-A230-3D0E6AE9A886}" destId="{F6A1B9E0-4B4A-47A4-A011-67526CEEA770}" srcOrd="0" destOrd="0" presId="urn:microsoft.com/office/officeart/2016/7/layout/AccentHomeChevronProcess"/>
    <dgm:cxn modelId="{D5413575-9692-46A2-A045-9ED8482318DF}" type="presParOf" srcId="{F6A1B9E0-4B4A-47A4-A011-67526CEEA770}" destId="{FA4E6E73-A3C8-4495-927B-8AADA5A74297}" srcOrd="0" destOrd="0" presId="urn:microsoft.com/office/officeart/2016/7/layout/AccentHomeChevronProcess"/>
    <dgm:cxn modelId="{3303BDD6-668D-45F1-9491-4125E782D67C}" type="presParOf" srcId="{F6A1B9E0-4B4A-47A4-A011-67526CEEA770}" destId="{CA3A6A4E-2D39-41D2-A6B1-B590D0C452D2}" srcOrd="1" destOrd="0" presId="urn:microsoft.com/office/officeart/2016/7/layout/AccentHomeChevronProcess"/>
    <dgm:cxn modelId="{3BAD5A1C-162E-4722-B818-968C4083BECD}" type="presParOf" srcId="{F6A1B9E0-4B4A-47A4-A011-67526CEEA770}" destId="{810D7AA7-A541-4507-BE7F-36CCF210089F}" srcOrd="2" destOrd="0" presId="urn:microsoft.com/office/officeart/2016/7/layout/AccentHomeChevronProcess"/>
    <dgm:cxn modelId="{A3B267C1-BAFC-42F0-A63A-6491CFDC1ED2}" type="presParOf" srcId="{F6A1B9E0-4B4A-47A4-A011-67526CEEA770}" destId="{4F7CDD44-32F1-4759-861F-8DABEBBA8D89}" srcOrd="3" destOrd="0" presId="urn:microsoft.com/office/officeart/2016/7/layout/AccentHomeChevronProcess"/>
    <dgm:cxn modelId="{80CC9289-BA8F-4ED7-A4ED-9FA5EF71D964}" type="presParOf" srcId="{594BF422-752C-42F3-A230-3D0E6AE9A886}" destId="{C9A9B9EA-6A1D-4A13-9C7F-C112F25D2888}" srcOrd="1" destOrd="0" presId="urn:microsoft.com/office/officeart/2016/7/layout/AccentHomeChevronProcess"/>
    <dgm:cxn modelId="{5B7985CA-BC92-461D-A77E-E2320D4992D0}" type="presParOf" srcId="{594BF422-752C-42F3-A230-3D0E6AE9A886}" destId="{EC37843F-14A6-4E20-B7AE-2B086A8F5F45}" srcOrd="2" destOrd="0" presId="urn:microsoft.com/office/officeart/2016/7/layout/AccentHomeChevronProcess"/>
    <dgm:cxn modelId="{1996E4D7-D809-45CA-9DF0-561A93BDAFB1}" type="presParOf" srcId="{EC37843F-14A6-4E20-B7AE-2B086A8F5F45}" destId="{E41E7729-FD3F-426D-804C-45BD60BD762D}" srcOrd="0" destOrd="0" presId="urn:microsoft.com/office/officeart/2016/7/layout/AccentHomeChevronProcess"/>
    <dgm:cxn modelId="{16E53752-1AB8-4CD2-BFD6-85C0CDA26E1B}" type="presParOf" srcId="{EC37843F-14A6-4E20-B7AE-2B086A8F5F45}" destId="{6C46E586-0364-4C52-98F9-74A7ACD803D1}" srcOrd="1" destOrd="0" presId="urn:microsoft.com/office/officeart/2016/7/layout/AccentHomeChevronProcess"/>
    <dgm:cxn modelId="{FAC2F23D-E510-4342-91C3-FCAB11B207C0}" type="presParOf" srcId="{EC37843F-14A6-4E20-B7AE-2B086A8F5F45}" destId="{5E07F9E4-149C-4A89-848F-4ABDD305F0C5}" srcOrd="2" destOrd="0" presId="urn:microsoft.com/office/officeart/2016/7/layout/AccentHomeChevronProcess"/>
    <dgm:cxn modelId="{3843A525-0A63-4743-B0E8-0F795D54B4E4}" type="presParOf" srcId="{EC37843F-14A6-4E20-B7AE-2B086A8F5F45}" destId="{2928FCAD-BE3F-45AC-93A5-FD98F8A50E00}" srcOrd="3" destOrd="0" presId="urn:microsoft.com/office/officeart/2016/7/layout/AccentHomeChevronProcess"/>
    <dgm:cxn modelId="{D179D84E-BE2C-46EF-8594-412D3A7F9213}" type="presParOf" srcId="{594BF422-752C-42F3-A230-3D0E6AE9A886}" destId="{C2DF8D93-19C7-4E07-BCAF-9FAAB62C8CF2}" srcOrd="3" destOrd="0" presId="urn:microsoft.com/office/officeart/2016/7/layout/AccentHomeChevronProcess"/>
    <dgm:cxn modelId="{D8554B98-FAA7-4800-BB76-916BA7A2B10E}" type="presParOf" srcId="{594BF422-752C-42F3-A230-3D0E6AE9A886}" destId="{86E313B1-36D3-44D7-907E-22A08CB8E9CC}" srcOrd="4" destOrd="0" presId="urn:microsoft.com/office/officeart/2016/7/layout/AccentHomeChevronProcess"/>
    <dgm:cxn modelId="{19D10FBF-8E65-4EB5-9B54-54A271982B0D}" type="presParOf" srcId="{86E313B1-36D3-44D7-907E-22A08CB8E9CC}" destId="{473F2067-7126-4D56-A328-5A8CFD3D8D52}" srcOrd="0" destOrd="0" presId="urn:microsoft.com/office/officeart/2016/7/layout/AccentHomeChevronProcess"/>
    <dgm:cxn modelId="{11A73768-8587-4E2B-BDDA-6254211FDF2D}" type="presParOf" srcId="{86E313B1-36D3-44D7-907E-22A08CB8E9CC}" destId="{7A0B5EFC-88FB-4ED5-994F-D5F6584C2293}" srcOrd="1" destOrd="0" presId="urn:microsoft.com/office/officeart/2016/7/layout/AccentHomeChevronProcess"/>
    <dgm:cxn modelId="{522D3FED-6E8C-40DF-8BA8-A80510ACC48F}" type="presParOf" srcId="{86E313B1-36D3-44D7-907E-22A08CB8E9CC}" destId="{FD7B29F2-0D66-4B4B-BC8A-82DA23575305}" srcOrd="2" destOrd="0" presId="urn:microsoft.com/office/officeart/2016/7/layout/AccentHomeChevronProcess"/>
    <dgm:cxn modelId="{8075A955-4651-4DD2-B114-EB147BF378DF}" type="presParOf" srcId="{86E313B1-36D3-44D7-907E-22A08CB8E9CC}" destId="{BABAA172-7B81-4C6B-BCF2-4572322515C5}" srcOrd="3" destOrd="0" presId="urn:microsoft.com/office/officeart/2016/7/layout/AccentHomeChevronProcess"/>
    <dgm:cxn modelId="{76487C60-81CC-4808-A6F6-74C757E56AA2}" type="presParOf" srcId="{594BF422-752C-42F3-A230-3D0E6AE9A886}" destId="{F5592489-4EC4-4CD3-8C9F-861313656D99}" srcOrd="5" destOrd="0" presId="urn:microsoft.com/office/officeart/2016/7/layout/AccentHomeChevronProcess"/>
    <dgm:cxn modelId="{DF11AE77-7C6F-4023-B9CA-C466C92E9683}" type="presParOf" srcId="{594BF422-752C-42F3-A230-3D0E6AE9A886}" destId="{62262EA1-D674-4DE8-B444-FEC3F6748520}" srcOrd="6" destOrd="0" presId="urn:microsoft.com/office/officeart/2016/7/layout/AccentHomeChevronProcess"/>
    <dgm:cxn modelId="{18CDA0B2-B372-4A35-AE00-5304AC3837D3}" type="presParOf" srcId="{62262EA1-D674-4DE8-B444-FEC3F6748520}" destId="{7BF6E820-C6E3-4E2C-BB23-ADF9AD641C6B}" srcOrd="0" destOrd="0" presId="urn:microsoft.com/office/officeart/2016/7/layout/AccentHomeChevronProcess"/>
    <dgm:cxn modelId="{0DF47D5B-8611-4D8E-928B-AA2D5766C18B}" type="presParOf" srcId="{62262EA1-D674-4DE8-B444-FEC3F6748520}" destId="{B8046455-4EBB-40A8-838B-B584850A8B8E}" srcOrd="1" destOrd="0" presId="urn:microsoft.com/office/officeart/2016/7/layout/AccentHomeChevronProcess"/>
    <dgm:cxn modelId="{7C4A88D9-8926-4433-834A-47C1FDDF722F}" type="presParOf" srcId="{62262EA1-D674-4DE8-B444-FEC3F6748520}" destId="{1D84544C-5924-422B-9546-A86AE4927E4C}" srcOrd="2" destOrd="0" presId="urn:microsoft.com/office/officeart/2016/7/layout/AccentHomeChevronProcess"/>
    <dgm:cxn modelId="{43D30544-AB0A-43E8-A43D-B1F41277B0F8}" type="presParOf" srcId="{62262EA1-D674-4DE8-B444-FEC3F6748520}" destId="{ED05E404-1B63-4FC9-A7B8-277860DEBCD0}" srcOrd="3" destOrd="0" presId="urn:microsoft.com/office/officeart/2016/7/layout/AccentHomeChevronProcess"/>
    <dgm:cxn modelId="{6BC4A82E-C8CE-405D-BE38-CA09533ECB3A}" type="presParOf" srcId="{594BF422-752C-42F3-A230-3D0E6AE9A886}" destId="{AB144E95-E2AA-430B-870C-A44D04CCB5A8}" srcOrd="7" destOrd="0" presId="urn:microsoft.com/office/officeart/2016/7/layout/AccentHomeChevronProcess"/>
    <dgm:cxn modelId="{B07B5F95-29F3-4EBA-881F-2F9C82CD9290}" type="presParOf" srcId="{594BF422-752C-42F3-A230-3D0E6AE9A886}" destId="{D0A9E9B9-B6D2-49AA-91D6-7CE223E637D0}" srcOrd="8" destOrd="0" presId="urn:microsoft.com/office/officeart/2016/7/layout/AccentHomeChevronProcess"/>
    <dgm:cxn modelId="{6DCE379C-942E-4A9E-8128-B2C269A9781F}" type="presParOf" srcId="{D0A9E9B9-B6D2-49AA-91D6-7CE223E637D0}" destId="{0EE416CF-D8AE-41BD-BF35-9148040E1274}" srcOrd="0" destOrd="0" presId="urn:microsoft.com/office/officeart/2016/7/layout/AccentHomeChevronProcess"/>
    <dgm:cxn modelId="{FE2C896A-6834-4EDF-8664-05B479C8F0ED}" type="presParOf" srcId="{D0A9E9B9-B6D2-49AA-91D6-7CE223E637D0}" destId="{559A9A18-D6AE-4459-8C7F-A17CAB50744A}" srcOrd="1" destOrd="0" presId="urn:microsoft.com/office/officeart/2016/7/layout/AccentHomeChevronProcess"/>
    <dgm:cxn modelId="{10CD1AE1-F5D1-4C7E-9DFC-2BC8AB439A36}" type="presParOf" srcId="{D0A9E9B9-B6D2-49AA-91D6-7CE223E637D0}" destId="{7F54B493-FCA8-4A1F-A2B1-FCB26CA9C396}" srcOrd="2" destOrd="0" presId="urn:microsoft.com/office/officeart/2016/7/layout/AccentHomeChevronProcess"/>
    <dgm:cxn modelId="{3BA0BF32-4C4F-4617-8C77-FB7B13572D62}" type="presParOf" srcId="{D0A9E9B9-B6D2-49AA-91D6-7CE223E637D0}" destId="{D73F5E39-8993-4D6C-9D92-8E8F41E329B8}" srcOrd="3" destOrd="0" presId="urn:microsoft.com/office/officeart/2016/7/layout/AccentHomeChevro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DB740B-FD43-494B-86BD-D1FF784581A3}">
      <dsp:nvSpPr>
        <dsp:cNvPr id="0" name=""/>
        <dsp:cNvSpPr/>
      </dsp:nvSpPr>
      <dsp:spPr>
        <a:xfrm>
          <a:off x="1217066" y="194"/>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S - Set high expectations</a:t>
          </a:r>
          <a:endParaRPr lang="en-US" sz="900" kern="1200"/>
        </a:p>
      </dsp:txBody>
      <dsp:txXfrm>
        <a:off x="1245783" y="28911"/>
        <a:ext cx="1311765" cy="530831"/>
      </dsp:txXfrm>
    </dsp:sp>
    <dsp:sp modelId="{F159417C-E500-401B-B9BA-06313CDCAB5B}">
      <dsp:nvSpPr>
        <dsp:cNvPr id="0" name=""/>
        <dsp:cNvSpPr/>
      </dsp:nvSpPr>
      <dsp:spPr>
        <a:xfrm>
          <a:off x="1217066" y="617873"/>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O - Objective</a:t>
          </a:r>
          <a:endParaRPr lang="en-US" sz="900" kern="1200"/>
        </a:p>
      </dsp:txBody>
      <dsp:txXfrm>
        <a:off x="1245783" y="646590"/>
        <a:ext cx="1311765" cy="530831"/>
      </dsp:txXfrm>
    </dsp:sp>
    <dsp:sp modelId="{6DCE11DA-4EBD-4449-B42F-6AFA1AE3A36D}">
      <dsp:nvSpPr>
        <dsp:cNvPr id="0" name=""/>
        <dsp:cNvSpPr/>
      </dsp:nvSpPr>
      <dsp:spPr>
        <a:xfrm>
          <a:off x="1217066" y="1235551"/>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M - Meaningful curriculum</a:t>
          </a:r>
          <a:endParaRPr lang="en-US" sz="900" kern="1200"/>
        </a:p>
      </dsp:txBody>
      <dsp:txXfrm>
        <a:off x="1245783" y="1264268"/>
        <a:ext cx="1311765" cy="530831"/>
      </dsp:txXfrm>
    </dsp:sp>
    <dsp:sp modelId="{0C842A99-33F9-40BC-B66F-57D03D37776D}">
      <dsp:nvSpPr>
        <dsp:cNvPr id="0" name=""/>
        <dsp:cNvSpPr/>
      </dsp:nvSpPr>
      <dsp:spPr>
        <a:xfrm>
          <a:off x="1217066" y="1853229"/>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E -  Effective</a:t>
          </a:r>
          <a:endParaRPr lang="en-US" sz="900" kern="1200"/>
        </a:p>
      </dsp:txBody>
      <dsp:txXfrm>
        <a:off x="1245783" y="1881946"/>
        <a:ext cx="1311765" cy="530831"/>
      </dsp:txXfrm>
    </dsp:sp>
    <dsp:sp modelId="{DAE65B27-D101-45F4-B049-0688E6617E1D}">
      <dsp:nvSpPr>
        <dsp:cNvPr id="0" name=""/>
        <dsp:cNvSpPr/>
      </dsp:nvSpPr>
      <dsp:spPr>
        <a:xfrm>
          <a:off x="1217066" y="2470908"/>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R -  Resourceful and responsible life long 	learners</a:t>
          </a:r>
          <a:endParaRPr lang="en-US" sz="900" kern="1200"/>
        </a:p>
      </dsp:txBody>
      <dsp:txXfrm>
        <a:off x="1245783" y="2499625"/>
        <a:ext cx="1311765" cy="530831"/>
      </dsp:txXfrm>
    </dsp:sp>
    <dsp:sp modelId="{48CF2F41-DD3F-4A2E-A2D4-72C91EF6D407}">
      <dsp:nvSpPr>
        <dsp:cNvPr id="0" name=""/>
        <dsp:cNvSpPr/>
      </dsp:nvSpPr>
      <dsp:spPr>
        <a:xfrm>
          <a:off x="1217066" y="3088586"/>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S - Scholars who achieve proficiency and beyond</a:t>
          </a:r>
          <a:endParaRPr lang="en-US" sz="900" kern="1200"/>
        </a:p>
      </dsp:txBody>
      <dsp:txXfrm>
        <a:off x="1245783" y="3117303"/>
        <a:ext cx="1311765" cy="530831"/>
      </dsp:txXfrm>
    </dsp:sp>
    <dsp:sp modelId="{D81D8462-735B-4619-A52A-C44B321D7D3B}">
      <dsp:nvSpPr>
        <dsp:cNvPr id="0" name=""/>
        <dsp:cNvSpPr/>
      </dsp:nvSpPr>
      <dsp:spPr>
        <a:xfrm>
          <a:off x="1217066" y="3706264"/>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E - Evaluate continuously and use data to drive 	curriculum</a:t>
          </a:r>
          <a:endParaRPr lang="en-US" sz="900" kern="1200"/>
        </a:p>
      </dsp:txBody>
      <dsp:txXfrm>
        <a:off x="1245783" y="3734981"/>
        <a:ext cx="1311765" cy="530831"/>
      </dsp:txXfrm>
    </dsp:sp>
    <dsp:sp modelId="{1B07030D-8CDD-445B-839A-D133321F7DC9}">
      <dsp:nvSpPr>
        <dsp:cNvPr id="0" name=""/>
        <dsp:cNvSpPr/>
      </dsp:nvSpPr>
      <dsp:spPr>
        <a:xfrm>
          <a:off x="1217066" y="4323943"/>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T - Teachers who are highly qualified</a:t>
          </a:r>
          <a:endParaRPr lang="en-US" sz="900" kern="1200"/>
        </a:p>
      </dsp:txBody>
      <dsp:txXfrm>
        <a:off x="1245783" y="4352660"/>
        <a:ext cx="1311765" cy="5308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BC718-993B-4799-8E25-649963D08E46}">
      <dsp:nvSpPr>
        <dsp:cNvPr id="0" name=""/>
        <dsp:cNvSpPr/>
      </dsp:nvSpPr>
      <dsp:spPr>
        <a:xfrm>
          <a:off x="0" y="896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b="1" u="sng" kern="1200"/>
            <a:t>DO NOT. . </a:t>
          </a:r>
          <a:r>
            <a:rPr lang="en-US" sz="1500" b="1" kern="1200"/>
            <a:t>.</a:t>
          </a:r>
          <a:r>
            <a:rPr lang="en-US" sz="1500" b="1" kern="1200">
              <a:latin typeface="Calibri Light" panose="020F0302020204030204"/>
            </a:rPr>
            <a:t> </a:t>
          </a:r>
          <a:endParaRPr lang="en-US" sz="1500" kern="1200"/>
        </a:p>
      </dsp:txBody>
      <dsp:txXfrm>
        <a:off x="17563" y="107203"/>
        <a:ext cx="11568610" cy="324648"/>
      </dsp:txXfrm>
    </dsp:sp>
    <dsp:sp modelId="{BAE64A32-3C70-4086-BBB6-71480264422A}">
      <dsp:nvSpPr>
        <dsp:cNvPr id="0" name=""/>
        <dsp:cNvSpPr/>
      </dsp:nvSpPr>
      <dsp:spPr>
        <a:xfrm>
          <a:off x="0" y="49261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“Hang out” in the stairwells or on the second floor during lunch.</a:t>
          </a:r>
        </a:p>
      </dsp:txBody>
      <dsp:txXfrm>
        <a:off x="17563" y="510178"/>
        <a:ext cx="11568610" cy="324648"/>
      </dsp:txXfrm>
    </dsp:sp>
    <dsp:sp modelId="{B2EBE422-AF89-4ED4-976E-EFABC33EA380}">
      <dsp:nvSpPr>
        <dsp:cNvPr id="0" name=""/>
        <dsp:cNvSpPr/>
      </dsp:nvSpPr>
      <dsp:spPr>
        <a:xfrm>
          <a:off x="0" y="89559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Chew gum. DO NOT BRING GUM!</a:t>
          </a:r>
        </a:p>
      </dsp:txBody>
      <dsp:txXfrm>
        <a:off x="17563" y="913153"/>
        <a:ext cx="11568610" cy="324648"/>
      </dsp:txXfrm>
    </dsp:sp>
    <dsp:sp modelId="{5275B937-F964-4625-92BE-F83F9F1864D8}">
      <dsp:nvSpPr>
        <dsp:cNvPr id="0" name=""/>
        <dsp:cNvSpPr/>
      </dsp:nvSpPr>
      <dsp:spPr>
        <a:xfrm>
          <a:off x="0" y="129856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Go on the basketball court with a skateboard!</a:t>
          </a:r>
        </a:p>
      </dsp:txBody>
      <dsp:txXfrm>
        <a:off x="17563" y="1316128"/>
        <a:ext cx="11568610" cy="324648"/>
      </dsp:txXfrm>
    </dsp:sp>
    <dsp:sp modelId="{CCD9E1C7-DDEC-4DDE-BFAC-E22C80ABF486}">
      <dsp:nvSpPr>
        <dsp:cNvPr id="0" name=""/>
        <dsp:cNvSpPr/>
      </dsp:nvSpPr>
      <dsp:spPr>
        <a:xfrm>
          <a:off x="0" y="17015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Use the elevator without approval from the office.</a:t>
          </a:r>
          <a:r>
            <a:rPr lang="en-US" sz="1500" kern="1200">
              <a:latin typeface="Calibri Light" panose="020F0302020204030204"/>
            </a:rPr>
            <a:t> </a:t>
          </a:r>
          <a:endParaRPr lang="en-US" sz="1500" kern="1200"/>
        </a:p>
      </dsp:txBody>
      <dsp:txXfrm>
        <a:off x="17563" y="1719103"/>
        <a:ext cx="11568610" cy="324648"/>
      </dsp:txXfrm>
    </dsp:sp>
    <dsp:sp modelId="{56849978-BA99-49EF-99C8-4BE4AF769CA9}">
      <dsp:nvSpPr>
        <dsp:cNvPr id="0" name=""/>
        <dsp:cNvSpPr/>
      </dsp:nvSpPr>
      <dsp:spPr>
        <a:xfrm>
          <a:off x="0" y="210451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Leave campus if you are a Middle Schooler, Freshman or Sophomore (Except for DE students)</a:t>
          </a:r>
        </a:p>
      </dsp:txBody>
      <dsp:txXfrm>
        <a:off x="17563" y="2122078"/>
        <a:ext cx="11568610" cy="324648"/>
      </dsp:txXfrm>
    </dsp:sp>
    <dsp:sp modelId="{4C7CAAFE-B811-4F44-965A-586D09650188}">
      <dsp:nvSpPr>
        <dsp:cNvPr id="0" name=""/>
        <dsp:cNvSpPr/>
      </dsp:nvSpPr>
      <dsp:spPr>
        <a:xfrm>
          <a:off x="0" y="250749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Allow an underclassmen in your vehicle without prior permission, or you will lose all privileges for the remainder of the school year.</a:t>
          </a:r>
        </a:p>
      </dsp:txBody>
      <dsp:txXfrm>
        <a:off x="17563" y="2525053"/>
        <a:ext cx="11568610" cy="324648"/>
      </dsp:txXfrm>
    </dsp:sp>
    <dsp:sp modelId="{1091147D-05C1-4080-AC47-6FAE26AB1ADC}">
      <dsp:nvSpPr>
        <dsp:cNvPr id="0" name=""/>
        <dsp:cNvSpPr/>
      </dsp:nvSpPr>
      <dsp:spPr>
        <a:xfrm>
          <a:off x="0" y="291046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Throw anything off the balcony.</a:t>
          </a:r>
        </a:p>
      </dsp:txBody>
      <dsp:txXfrm>
        <a:off x="17563" y="2928028"/>
        <a:ext cx="11568610" cy="324648"/>
      </dsp:txXfrm>
    </dsp:sp>
    <dsp:sp modelId="{A53FD525-20B5-4BB1-9D30-513951FADC45}">
      <dsp:nvSpPr>
        <dsp:cNvPr id="0" name=""/>
        <dsp:cNvSpPr/>
      </dsp:nvSpPr>
      <dsp:spPr>
        <a:xfrm>
          <a:off x="0" y="33134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Throw anything from the ground level to the 2</a:t>
          </a:r>
          <a:r>
            <a:rPr lang="en-US" sz="1500" kern="1200" baseline="30000"/>
            <a:t>nd</a:t>
          </a:r>
          <a:r>
            <a:rPr lang="en-US" sz="1500" kern="1200"/>
            <a:t> floor.</a:t>
          </a:r>
        </a:p>
      </dsp:txBody>
      <dsp:txXfrm>
        <a:off x="17563" y="3331003"/>
        <a:ext cx="11568610" cy="324648"/>
      </dsp:txXfrm>
    </dsp:sp>
    <dsp:sp modelId="{CBEE6B41-5DF2-453C-85EE-D04A0A63D66D}">
      <dsp:nvSpPr>
        <dsp:cNvPr id="0" name=""/>
        <dsp:cNvSpPr/>
      </dsp:nvSpPr>
      <dsp:spPr>
        <a:xfrm>
          <a:off x="0" y="371641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Eat or carry food over the basketball court or turf field</a:t>
          </a:r>
        </a:p>
      </dsp:txBody>
      <dsp:txXfrm>
        <a:off x="17563" y="3733978"/>
        <a:ext cx="11568610" cy="324648"/>
      </dsp:txXfrm>
    </dsp:sp>
    <dsp:sp modelId="{DE3E1076-8F2D-4965-8116-4FACC21DAB08}">
      <dsp:nvSpPr>
        <dsp:cNvPr id="0" name=""/>
        <dsp:cNvSpPr/>
      </dsp:nvSpPr>
      <dsp:spPr>
        <a:xfrm>
          <a:off x="0" y="411939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Litter or leave garbage around at lunch</a:t>
          </a:r>
        </a:p>
      </dsp:txBody>
      <dsp:txXfrm>
        <a:off x="17563" y="4136953"/>
        <a:ext cx="11568610" cy="324648"/>
      </dsp:txXfrm>
    </dsp:sp>
    <dsp:sp modelId="{8B0D7616-E917-47E0-AFEB-0E3F28AE59D9}">
      <dsp:nvSpPr>
        <dsp:cNvPr id="0" name=""/>
        <dsp:cNvSpPr/>
      </dsp:nvSpPr>
      <dsp:spPr>
        <a:xfrm>
          <a:off x="0" y="452236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Hang out by the wavy wall side or behind the basketball court bleachers</a:t>
          </a:r>
          <a:r>
            <a:rPr lang="en-US" sz="1500" kern="1200">
              <a:latin typeface="Calibri Light" panose="020F0302020204030204"/>
            </a:rPr>
            <a:t> </a:t>
          </a:r>
          <a:endParaRPr lang="en-US" sz="1500" kern="1200"/>
        </a:p>
      </dsp:txBody>
      <dsp:txXfrm>
        <a:off x="17563" y="4539928"/>
        <a:ext cx="11568610" cy="324648"/>
      </dsp:txXfrm>
    </dsp:sp>
    <dsp:sp modelId="{5579D0C7-8184-4249-AF16-25DC59F49B68}">
      <dsp:nvSpPr>
        <dsp:cNvPr id="0" name=""/>
        <dsp:cNvSpPr/>
      </dsp:nvSpPr>
      <dsp:spPr>
        <a:xfrm>
          <a:off x="0" y="49253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Hang on or grab the basketball nets/rims</a:t>
          </a:r>
        </a:p>
      </dsp:txBody>
      <dsp:txXfrm>
        <a:off x="17563" y="4942903"/>
        <a:ext cx="11568610" cy="324648"/>
      </dsp:txXfrm>
    </dsp:sp>
    <dsp:sp modelId="{74351E6D-023C-45FF-AE07-5FE7769DAA39}">
      <dsp:nvSpPr>
        <dsp:cNvPr id="0" name=""/>
        <dsp:cNvSpPr/>
      </dsp:nvSpPr>
      <dsp:spPr>
        <a:xfrm>
          <a:off x="0" y="5328314"/>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Playing “keep away” = a detention</a:t>
          </a:r>
        </a:p>
      </dsp:txBody>
      <dsp:txXfrm>
        <a:off x="17563" y="5345877"/>
        <a:ext cx="11568610" cy="324648"/>
      </dsp:txXfrm>
    </dsp:sp>
    <dsp:sp modelId="{C2BCA0AA-CF63-42F6-9AB1-EB54285FFBBD}">
      <dsp:nvSpPr>
        <dsp:cNvPr id="0" name=""/>
        <dsp:cNvSpPr/>
      </dsp:nvSpPr>
      <dsp:spPr>
        <a:xfrm>
          <a:off x="0" y="5731289"/>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latin typeface="Calibri Light" panose="020F0302020204030204"/>
            </a:rPr>
            <a:t>Yoga </a:t>
          </a:r>
          <a:r>
            <a:rPr lang="en-US" sz="1500" kern="1200"/>
            <a:t>pants/ leggings/ are not allowed.</a:t>
          </a:r>
          <a:r>
            <a:rPr lang="en-US" sz="1500" kern="1200">
              <a:latin typeface="Calibri Light" panose="020F0302020204030204"/>
            </a:rPr>
            <a:t> </a:t>
          </a:r>
          <a:r>
            <a:rPr lang="en-US" sz="1500" kern="1200"/>
            <a:t> Not even during dress down days. Dress code violations earn detentions</a:t>
          </a:r>
        </a:p>
      </dsp:txBody>
      <dsp:txXfrm>
        <a:off x="17563" y="5748852"/>
        <a:ext cx="11568610" cy="324648"/>
      </dsp:txXfrm>
    </dsp:sp>
    <dsp:sp modelId="{C9BD223A-95CC-48D1-9E03-C0845243DD72}">
      <dsp:nvSpPr>
        <dsp:cNvPr id="0" name=""/>
        <dsp:cNvSpPr/>
      </dsp:nvSpPr>
      <dsp:spPr>
        <a:xfrm>
          <a:off x="0" y="6134264"/>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You are not to go to the Deans’ office during class to argue a detention. You will be turned away.</a:t>
          </a:r>
          <a:r>
            <a:rPr lang="en-US" sz="1500" kern="1200">
              <a:latin typeface="Calibri Light" panose="020F0302020204030204"/>
            </a:rPr>
            <a:t> </a:t>
          </a:r>
          <a:endParaRPr lang="en-US" sz="1500" kern="1200"/>
        </a:p>
      </dsp:txBody>
      <dsp:txXfrm>
        <a:off x="17563" y="6151827"/>
        <a:ext cx="11568610" cy="3246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5EBEC0-168A-4A37-A51A-CD18FDC1A95A}">
      <dsp:nvSpPr>
        <dsp:cNvPr id="0" name=""/>
        <dsp:cNvSpPr/>
      </dsp:nvSpPr>
      <dsp:spPr>
        <a:xfrm>
          <a:off x="0" y="27286"/>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1</a:t>
          </a:r>
          <a:r>
            <a:rPr lang="en-US" sz="1700" b="1" kern="1200" baseline="30000"/>
            <a:t>st</a:t>
          </a:r>
          <a:r>
            <a:rPr lang="en-US" sz="1700" b="1" kern="1200"/>
            <a:t> Violation – Detention  </a:t>
          </a:r>
          <a:endParaRPr lang="en-US" sz="1700" kern="1200"/>
        </a:p>
      </dsp:txBody>
      <dsp:txXfrm>
        <a:off x="32967" y="60253"/>
        <a:ext cx="4908837" cy="609393"/>
      </dsp:txXfrm>
    </dsp:sp>
    <dsp:sp modelId="{570D8E16-9878-4DD3-8B9F-D5C63B1434AE}">
      <dsp:nvSpPr>
        <dsp:cNvPr id="0" name=""/>
        <dsp:cNvSpPr/>
      </dsp:nvSpPr>
      <dsp:spPr>
        <a:xfrm>
          <a:off x="0" y="751573"/>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Parent notification submit phone to main office</a:t>
          </a:r>
        </a:p>
      </dsp:txBody>
      <dsp:txXfrm>
        <a:off x="32967" y="784540"/>
        <a:ext cx="4908837" cy="609393"/>
      </dsp:txXfrm>
    </dsp:sp>
    <dsp:sp modelId="{83EA8246-112B-4FC5-84FF-D335AE6E4807}">
      <dsp:nvSpPr>
        <dsp:cNvPr id="0" name=""/>
        <dsp:cNvSpPr/>
      </dsp:nvSpPr>
      <dsp:spPr>
        <a:xfrm>
          <a:off x="0" y="1475861"/>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2nd Violation – Saturday Detention</a:t>
          </a:r>
          <a:endParaRPr lang="en-US" sz="1700" kern="1200"/>
        </a:p>
      </dsp:txBody>
      <dsp:txXfrm>
        <a:off x="32967" y="1508828"/>
        <a:ext cx="4908837" cy="609393"/>
      </dsp:txXfrm>
    </dsp:sp>
    <dsp:sp modelId="{B5E082DD-8629-4592-867F-C908917192EF}">
      <dsp:nvSpPr>
        <dsp:cNvPr id="0" name=""/>
        <dsp:cNvSpPr/>
      </dsp:nvSpPr>
      <dsp:spPr>
        <a:xfrm>
          <a:off x="0" y="2200149"/>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Parent notification submit phone to administration</a:t>
          </a:r>
        </a:p>
      </dsp:txBody>
      <dsp:txXfrm>
        <a:off x="32967" y="2233116"/>
        <a:ext cx="4908837" cy="609393"/>
      </dsp:txXfrm>
    </dsp:sp>
    <dsp:sp modelId="{F744D39D-D6C2-43F7-8EE0-2719A06C5337}">
      <dsp:nvSpPr>
        <dsp:cNvPr id="0" name=""/>
        <dsp:cNvSpPr/>
      </dsp:nvSpPr>
      <dsp:spPr>
        <a:xfrm>
          <a:off x="0" y="2924436"/>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3</a:t>
          </a:r>
          <a:r>
            <a:rPr lang="en-US" sz="1700" b="1" kern="1200" baseline="30000"/>
            <a:t>rd</a:t>
          </a:r>
          <a:r>
            <a:rPr lang="en-US" sz="1700" b="1" kern="1200"/>
            <a:t> Violation – Referral Suspension &amp; Behavior Probation</a:t>
          </a:r>
          <a:endParaRPr lang="en-US" sz="1700" kern="1200"/>
        </a:p>
      </dsp:txBody>
      <dsp:txXfrm>
        <a:off x="32967" y="2957403"/>
        <a:ext cx="4908837" cy="609393"/>
      </dsp:txXfrm>
    </dsp:sp>
    <dsp:sp modelId="{8E2A67F7-EBC7-4A81-B915-63DF0F885DF2}">
      <dsp:nvSpPr>
        <dsp:cNvPr id="0" name=""/>
        <dsp:cNvSpPr/>
      </dsp:nvSpPr>
      <dsp:spPr>
        <a:xfrm>
          <a:off x="0" y="3648724"/>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Device must be picked up by a legal guardian</a:t>
          </a:r>
        </a:p>
      </dsp:txBody>
      <dsp:txXfrm>
        <a:off x="32967" y="3681691"/>
        <a:ext cx="4908837" cy="60939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E6E73-A3C8-4495-927B-8AADA5A74297}">
      <dsp:nvSpPr>
        <dsp:cNvPr id="0" name=""/>
        <dsp:cNvSpPr/>
      </dsp:nvSpPr>
      <dsp:spPr>
        <a:xfrm rot="5400000">
          <a:off x="-1137893" y="2355630"/>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CA3A6A4E-2D39-41D2-A6B1-B590D0C452D2}">
      <dsp:nvSpPr>
        <dsp:cNvPr id="0" name=""/>
        <dsp:cNvSpPr/>
      </dsp:nvSpPr>
      <dsp:spPr>
        <a:xfrm>
          <a:off x="53246" y="3727746"/>
          <a:ext cx="2262182" cy="854418"/>
        </a:xfrm>
        <a:prstGeom prst="homePlate">
          <a:avLst>
            <a:gd name="adj" fmla="val 25000"/>
          </a:avLst>
        </a:prstGeom>
        <a:solidFill>
          <a:srgbClr val="00B0F0"/>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Lunch Detention</a:t>
          </a:r>
        </a:p>
      </dsp:txBody>
      <dsp:txXfrm>
        <a:off x="53246" y="3727746"/>
        <a:ext cx="2155380" cy="854418"/>
      </dsp:txXfrm>
    </dsp:sp>
    <dsp:sp modelId="{810D7AA7-A541-4507-BE7F-36CCF210089F}">
      <dsp:nvSpPr>
        <dsp:cNvPr id="0" name=""/>
        <dsp:cNvSpPr/>
      </dsp:nvSpPr>
      <dsp:spPr>
        <a:xfrm>
          <a:off x="234221" y="1273074"/>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711200">
            <a:lnSpc>
              <a:spcPts val="1500"/>
            </a:lnSpc>
            <a:spcBef>
              <a:spcPct val="0"/>
            </a:spcBef>
            <a:spcAft>
              <a:spcPts val="0"/>
            </a:spcAft>
            <a:buNone/>
          </a:pPr>
          <a:endParaRPr lang="en-US" sz="1600" b="1" kern="1200">
            <a:solidFill>
              <a:schemeClr val="tx1"/>
            </a:solidFill>
          </a:endParaRPr>
        </a:p>
      </dsp:txBody>
      <dsp:txXfrm>
        <a:off x="234221" y="1273074"/>
        <a:ext cx="1836892" cy="1933260"/>
      </dsp:txXfrm>
    </dsp:sp>
    <dsp:sp modelId="{E41E7729-FD3F-426D-804C-45BD60BD762D}">
      <dsp:nvSpPr>
        <dsp:cNvPr id="0" name=""/>
        <dsp:cNvSpPr/>
      </dsp:nvSpPr>
      <dsp:spPr>
        <a:xfrm rot="5400000">
          <a:off x="96005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6C46E586-0364-4C52-98F9-74A7ACD803D1}">
      <dsp:nvSpPr>
        <dsp:cNvPr id="0" name=""/>
        <dsp:cNvSpPr/>
      </dsp:nvSpPr>
      <dsp:spPr>
        <a:xfrm>
          <a:off x="2151194" y="3702481"/>
          <a:ext cx="2262182" cy="854418"/>
        </a:xfrm>
        <a:prstGeom prst="chevron">
          <a:avLst>
            <a:gd name="adj" fmla="val 25000"/>
          </a:avLst>
        </a:prstGeom>
        <a:solidFill>
          <a:srgbClr val="15A56C"/>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Monday Detention</a:t>
          </a:r>
        </a:p>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2364799" y="3702481"/>
        <a:ext cx="1834973" cy="854418"/>
      </dsp:txXfrm>
    </dsp:sp>
    <dsp:sp modelId="{5E07F9E4-149C-4A89-848F-4ABDD305F0C5}">
      <dsp:nvSpPr>
        <dsp:cNvPr id="0" name=""/>
        <dsp:cNvSpPr/>
      </dsp:nvSpPr>
      <dsp:spPr>
        <a:xfrm>
          <a:off x="233216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622300">
            <a:lnSpc>
              <a:spcPts val="1500"/>
            </a:lnSpc>
            <a:spcBef>
              <a:spcPct val="0"/>
            </a:spcBef>
            <a:spcAft>
              <a:spcPct val="35000"/>
            </a:spcAft>
            <a:buNone/>
          </a:pPr>
          <a:endParaRPr lang="en-US" sz="1400" b="1" kern="1200">
            <a:solidFill>
              <a:schemeClr val="tx1"/>
            </a:solidFill>
          </a:endParaRPr>
        </a:p>
      </dsp:txBody>
      <dsp:txXfrm>
        <a:off x="2332169" y="1247809"/>
        <a:ext cx="1836892" cy="1933260"/>
      </dsp:txXfrm>
    </dsp:sp>
    <dsp:sp modelId="{473F2067-7126-4D56-A328-5A8CFD3D8D52}">
      <dsp:nvSpPr>
        <dsp:cNvPr id="0" name=""/>
        <dsp:cNvSpPr/>
      </dsp:nvSpPr>
      <dsp:spPr>
        <a:xfrm rot="5400000">
          <a:off x="3109127"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sp>
    <dsp:sp modelId="{7A0B5EFC-88FB-4ED5-994F-D5F6584C2293}">
      <dsp:nvSpPr>
        <dsp:cNvPr id="0" name=""/>
        <dsp:cNvSpPr/>
      </dsp:nvSpPr>
      <dsp:spPr>
        <a:xfrm>
          <a:off x="4300268" y="3702481"/>
          <a:ext cx="2262182" cy="854418"/>
        </a:xfrm>
        <a:prstGeom prst="chevron">
          <a:avLst>
            <a:gd name="adj" fmla="val 25000"/>
          </a:avLst>
        </a:prstGeom>
        <a:solidFill>
          <a:schemeClr val="accent3"/>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Saturday Detention</a:t>
          </a:r>
        </a:p>
      </dsp:txBody>
      <dsp:txXfrm>
        <a:off x="4513873" y="3702481"/>
        <a:ext cx="1834973" cy="854418"/>
      </dsp:txXfrm>
    </dsp:sp>
    <dsp:sp modelId="{FD7B29F2-0D66-4B4B-BC8A-82DA23575305}">
      <dsp:nvSpPr>
        <dsp:cNvPr id="0" name=""/>
        <dsp:cNvSpPr/>
      </dsp:nvSpPr>
      <dsp:spPr>
        <a:xfrm>
          <a:off x="4481242"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800100">
            <a:lnSpc>
              <a:spcPts val="1500"/>
            </a:lnSpc>
            <a:spcBef>
              <a:spcPct val="0"/>
            </a:spcBef>
            <a:spcAft>
              <a:spcPct val="35000"/>
            </a:spcAft>
            <a:buNone/>
          </a:pPr>
          <a:r>
            <a:rPr lang="en-US" sz="1800" b="1" kern="1200">
              <a:solidFill>
                <a:schemeClr val="tx1"/>
              </a:solidFill>
            </a:rPr>
            <a:t>Saturday Detention. 9:30am to 12:30pm</a:t>
          </a:r>
        </a:p>
      </dsp:txBody>
      <dsp:txXfrm>
        <a:off x="4481242" y="1247809"/>
        <a:ext cx="1836892" cy="1933260"/>
      </dsp:txXfrm>
    </dsp:sp>
    <dsp:sp modelId="{7BF6E820-C6E3-4E2C-BB23-ADF9AD641C6B}">
      <dsp:nvSpPr>
        <dsp:cNvPr id="0" name=""/>
        <dsp:cNvSpPr/>
      </dsp:nvSpPr>
      <dsp:spPr>
        <a:xfrm rot="5400000">
          <a:off x="5258200"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 modelId="{B8046455-4EBB-40A8-838B-B584850A8B8E}">
      <dsp:nvSpPr>
        <dsp:cNvPr id="0" name=""/>
        <dsp:cNvSpPr/>
      </dsp:nvSpPr>
      <dsp:spPr>
        <a:xfrm>
          <a:off x="6449341" y="3702481"/>
          <a:ext cx="2262182" cy="854418"/>
        </a:xfrm>
        <a:prstGeom prst="chevron">
          <a:avLst>
            <a:gd name="adj" fmla="val 25000"/>
          </a:avLst>
        </a:prstGeom>
        <a:solidFill>
          <a:srgbClr val="E53038"/>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6662946" y="3702481"/>
        <a:ext cx="1834973" cy="854418"/>
      </dsp:txXfrm>
    </dsp:sp>
    <dsp:sp modelId="{1D84544C-5924-422B-9546-A86AE4927E4C}">
      <dsp:nvSpPr>
        <dsp:cNvPr id="0" name=""/>
        <dsp:cNvSpPr/>
      </dsp:nvSpPr>
      <dsp:spPr>
        <a:xfrm>
          <a:off x="6630316"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sp:txBody>
      <dsp:txXfrm>
        <a:off x="6630316" y="1247809"/>
        <a:ext cx="1836892" cy="1933260"/>
      </dsp:txXfrm>
    </dsp:sp>
    <dsp:sp modelId="{0EE416CF-D8AE-41BD-BF35-9148040E1274}">
      <dsp:nvSpPr>
        <dsp:cNvPr id="0" name=""/>
        <dsp:cNvSpPr/>
      </dsp:nvSpPr>
      <dsp:spPr>
        <a:xfrm rot="5400000">
          <a:off x="740727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sp>
    <dsp:sp modelId="{559A9A18-D6AE-4459-8C7F-A17CAB50744A}">
      <dsp:nvSpPr>
        <dsp:cNvPr id="0" name=""/>
        <dsp:cNvSpPr/>
      </dsp:nvSpPr>
      <dsp:spPr>
        <a:xfrm>
          <a:off x="8598414" y="3702481"/>
          <a:ext cx="2262182" cy="854418"/>
        </a:xfrm>
        <a:prstGeom prst="chevron">
          <a:avLst>
            <a:gd name="adj" fmla="val 25000"/>
          </a:avLst>
        </a:prstGeom>
        <a:solidFill>
          <a:schemeClr val="accent6">
            <a:lumMod val="7500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 2 Day 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8812019" y="3702481"/>
        <a:ext cx="1834973" cy="854418"/>
      </dsp:txXfrm>
    </dsp:sp>
    <dsp:sp modelId="{7F54B493-FCA8-4A1F-A2B1-FCB26CA9C396}">
      <dsp:nvSpPr>
        <dsp:cNvPr id="0" name=""/>
        <dsp:cNvSpPr/>
      </dsp:nvSpPr>
      <dsp:spPr>
        <a:xfrm>
          <a:off x="877938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sp:txBody>
      <dsp:txXfrm>
        <a:off x="8779389" y="1247809"/>
        <a:ext cx="1836892" cy="19332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E6E73-A3C8-4495-927B-8AADA5A74297}">
      <dsp:nvSpPr>
        <dsp:cNvPr id="0" name=""/>
        <dsp:cNvSpPr/>
      </dsp:nvSpPr>
      <dsp:spPr>
        <a:xfrm rot="5400000">
          <a:off x="-1137893" y="2355630"/>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CA3A6A4E-2D39-41D2-A6B1-B590D0C452D2}">
      <dsp:nvSpPr>
        <dsp:cNvPr id="0" name=""/>
        <dsp:cNvSpPr/>
      </dsp:nvSpPr>
      <dsp:spPr>
        <a:xfrm>
          <a:off x="53246" y="3727746"/>
          <a:ext cx="2262182" cy="854418"/>
        </a:xfrm>
        <a:prstGeom prst="homePlate">
          <a:avLst>
            <a:gd name="adj" fmla="val 25000"/>
          </a:avLst>
        </a:prstGeom>
        <a:solidFill>
          <a:srgbClr val="00B0F0"/>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Lunch Detention</a:t>
          </a:r>
        </a:p>
      </dsp:txBody>
      <dsp:txXfrm>
        <a:off x="53246" y="3727746"/>
        <a:ext cx="2155380" cy="854418"/>
      </dsp:txXfrm>
    </dsp:sp>
    <dsp:sp modelId="{810D7AA7-A541-4507-BE7F-36CCF210089F}">
      <dsp:nvSpPr>
        <dsp:cNvPr id="0" name=""/>
        <dsp:cNvSpPr/>
      </dsp:nvSpPr>
      <dsp:spPr>
        <a:xfrm>
          <a:off x="234221" y="1273074"/>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711200">
            <a:lnSpc>
              <a:spcPts val="1500"/>
            </a:lnSpc>
            <a:spcBef>
              <a:spcPct val="0"/>
            </a:spcBef>
            <a:spcAft>
              <a:spcPts val="0"/>
            </a:spcAft>
            <a:buNone/>
          </a:pPr>
          <a:endParaRPr lang="en-US" sz="1600" b="1" kern="1200">
            <a:solidFill>
              <a:schemeClr val="tx1"/>
            </a:solidFill>
          </a:endParaRPr>
        </a:p>
      </dsp:txBody>
      <dsp:txXfrm>
        <a:off x="234221" y="1273074"/>
        <a:ext cx="1836892" cy="1933260"/>
      </dsp:txXfrm>
    </dsp:sp>
    <dsp:sp modelId="{E41E7729-FD3F-426D-804C-45BD60BD762D}">
      <dsp:nvSpPr>
        <dsp:cNvPr id="0" name=""/>
        <dsp:cNvSpPr/>
      </dsp:nvSpPr>
      <dsp:spPr>
        <a:xfrm rot="5400000">
          <a:off x="96005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6C46E586-0364-4C52-98F9-74A7ACD803D1}">
      <dsp:nvSpPr>
        <dsp:cNvPr id="0" name=""/>
        <dsp:cNvSpPr/>
      </dsp:nvSpPr>
      <dsp:spPr>
        <a:xfrm>
          <a:off x="2151194" y="3702481"/>
          <a:ext cx="2262182" cy="854418"/>
        </a:xfrm>
        <a:prstGeom prst="chevron">
          <a:avLst>
            <a:gd name="adj" fmla="val 25000"/>
          </a:avLst>
        </a:prstGeom>
        <a:solidFill>
          <a:srgbClr val="15A56C"/>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Monday Detention</a:t>
          </a:r>
        </a:p>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2364799" y="3702481"/>
        <a:ext cx="1834973" cy="854418"/>
      </dsp:txXfrm>
    </dsp:sp>
    <dsp:sp modelId="{5E07F9E4-149C-4A89-848F-4ABDD305F0C5}">
      <dsp:nvSpPr>
        <dsp:cNvPr id="0" name=""/>
        <dsp:cNvSpPr/>
      </dsp:nvSpPr>
      <dsp:spPr>
        <a:xfrm>
          <a:off x="233216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622300">
            <a:lnSpc>
              <a:spcPts val="1500"/>
            </a:lnSpc>
            <a:spcBef>
              <a:spcPct val="0"/>
            </a:spcBef>
            <a:spcAft>
              <a:spcPct val="35000"/>
            </a:spcAft>
            <a:buNone/>
          </a:pPr>
          <a:endParaRPr lang="en-US" sz="1400" b="1" kern="1200">
            <a:solidFill>
              <a:schemeClr val="tx1"/>
            </a:solidFill>
          </a:endParaRPr>
        </a:p>
      </dsp:txBody>
      <dsp:txXfrm>
        <a:off x="2332169" y="1247809"/>
        <a:ext cx="1836892" cy="1933260"/>
      </dsp:txXfrm>
    </dsp:sp>
    <dsp:sp modelId="{473F2067-7126-4D56-A328-5A8CFD3D8D52}">
      <dsp:nvSpPr>
        <dsp:cNvPr id="0" name=""/>
        <dsp:cNvSpPr/>
      </dsp:nvSpPr>
      <dsp:spPr>
        <a:xfrm rot="5400000">
          <a:off x="3109127"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sp>
    <dsp:sp modelId="{7A0B5EFC-88FB-4ED5-994F-D5F6584C2293}">
      <dsp:nvSpPr>
        <dsp:cNvPr id="0" name=""/>
        <dsp:cNvSpPr/>
      </dsp:nvSpPr>
      <dsp:spPr>
        <a:xfrm>
          <a:off x="4300268" y="3702481"/>
          <a:ext cx="2262182" cy="854418"/>
        </a:xfrm>
        <a:prstGeom prst="chevron">
          <a:avLst>
            <a:gd name="adj" fmla="val 25000"/>
          </a:avLst>
        </a:prstGeom>
        <a:solidFill>
          <a:schemeClr val="accent3"/>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Saturday Detention</a:t>
          </a:r>
        </a:p>
      </dsp:txBody>
      <dsp:txXfrm>
        <a:off x="4513873" y="3702481"/>
        <a:ext cx="1834973" cy="854418"/>
      </dsp:txXfrm>
    </dsp:sp>
    <dsp:sp modelId="{FD7B29F2-0D66-4B4B-BC8A-82DA23575305}">
      <dsp:nvSpPr>
        <dsp:cNvPr id="0" name=""/>
        <dsp:cNvSpPr/>
      </dsp:nvSpPr>
      <dsp:spPr>
        <a:xfrm>
          <a:off x="4481242"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800100">
            <a:lnSpc>
              <a:spcPts val="1500"/>
            </a:lnSpc>
            <a:spcBef>
              <a:spcPct val="0"/>
            </a:spcBef>
            <a:spcAft>
              <a:spcPct val="35000"/>
            </a:spcAft>
            <a:buNone/>
          </a:pPr>
          <a:r>
            <a:rPr lang="en-US" sz="1800" b="1" kern="1200">
              <a:solidFill>
                <a:schemeClr val="tx1"/>
              </a:solidFill>
            </a:rPr>
            <a:t>Saturday Detention. 9:30am to 12:30pm</a:t>
          </a:r>
        </a:p>
        <a:p>
          <a:pPr marL="0" lvl="0" indent="0" algn="l" defTabSz="800100">
            <a:lnSpc>
              <a:spcPts val="1500"/>
            </a:lnSpc>
            <a:spcBef>
              <a:spcPct val="0"/>
            </a:spcBef>
            <a:spcAft>
              <a:spcPct val="35000"/>
            </a:spcAft>
            <a:buNone/>
          </a:pPr>
          <a:endParaRPr lang="en-US" sz="1800" b="1" kern="1200">
            <a:solidFill>
              <a:schemeClr val="tx1"/>
            </a:solidFill>
          </a:endParaRPr>
        </a:p>
        <a:p>
          <a:pPr marL="0" lvl="0" indent="0" algn="l" defTabSz="800100">
            <a:lnSpc>
              <a:spcPts val="1500"/>
            </a:lnSpc>
            <a:spcBef>
              <a:spcPct val="0"/>
            </a:spcBef>
            <a:spcAft>
              <a:spcPct val="35000"/>
            </a:spcAft>
            <a:buNone/>
          </a:pPr>
          <a:r>
            <a:rPr lang="en-US" sz="1100" b="0" i="1" kern="1200">
              <a:solidFill>
                <a:schemeClr val="tx1"/>
              </a:solidFill>
            </a:rPr>
            <a:t>Conceirge email sent to parents</a:t>
          </a:r>
        </a:p>
      </dsp:txBody>
      <dsp:txXfrm>
        <a:off x="4481242" y="1247809"/>
        <a:ext cx="1836892" cy="1933260"/>
      </dsp:txXfrm>
    </dsp:sp>
    <dsp:sp modelId="{7BF6E820-C6E3-4E2C-BB23-ADF9AD641C6B}">
      <dsp:nvSpPr>
        <dsp:cNvPr id="0" name=""/>
        <dsp:cNvSpPr/>
      </dsp:nvSpPr>
      <dsp:spPr>
        <a:xfrm rot="5400000">
          <a:off x="5258200"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 modelId="{B8046455-4EBB-40A8-838B-B584850A8B8E}">
      <dsp:nvSpPr>
        <dsp:cNvPr id="0" name=""/>
        <dsp:cNvSpPr/>
      </dsp:nvSpPr>
      <dsp:spPr>
        <a:xfrm>
          <a:off x="6449341" y="3702481"/>
          <a:ext cx="2262182" cy="854418"/>
        </a:xfrm>
        <a:prstGeom prst="chevron">
          <a:avLst>
            <a:gd name="adj" fmla="val 25000"/>
          </a:avLst>
        </a:prstGeom>
        <a:solidFill>
          <a:srgbClr val="E53038"/>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6662946" y="3702481"/>
        <a:ext cx="1834973" cy="854418"/>
      </dsp:txXfrm>
    </dsp:sp>
    <dsp:sp modelId="{1D84544C-5924-422B-9546-A86AE4927E4C}">
      <dsp:nvSpPr>
        <dsp:cNvPr id="0" name=""/>
        <dsp:cNvSpPr/>
      </dsp:nvSpPr>
      <dsp:spPr>
        <a:xfrm>
          <a:off x="6630316"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sp:txBody>
      <dsp:txXfrm>
        <a:off x="6630316" y="1247809"/>
        <a:ext cx="1836892" cy="1933260"/>
      </dsp:txXfrm>
    </dsp:sp>
    <dsp:sp modelId="{0EE416CF-D8AE-41BD-BF35-9148040E1274}">
      <dsp:nvSpPr>
        <dsp:cNvPr id="0" name=""/>
        <dsp:cNvSpPr/>
      </dsp:nvSpPr>
      <dsp:spPr>
        <a:xfrm rot="5400000">
          <a:off x="740727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sp>
    <dsp:sp modelId="{559A9A18-D6AE-4459-8C7F-A17CAB50744A}">
      <dsp:nvSpPr>
        <dsp:cNvPr id="0" name=""/>
        <dsp:cNvSpPr/>
      </dsp:nvSpPr>
      <dsp:spPr>
        <a:xfrm>
          <a:off x="8598414" y="3702481"/>
          <a:ext cx="2262182" cy="854418"/>
        </a:xfrm>
        <a:prstGeom prst="chevron">
          <a:avLst>
            <a:gd name="adj" fmla="val 25000"/>
          </a:avLst>
        </a:prstGeom>
        <a:solidFill>
          <a:schemeClr val="accent6">
            <a:lumMod val="7500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 2 Day 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8812019" y="3702481"/>
        <a:ext cx="1834973" cy="854418"/>
      </dsp:txXfrm>
    </dsp:sp>
    <dsp:sp modelId="{7F54B493-FCA8-4A1F-A2B1-FCB26CA9C396}">
      <dsp:nvSpPr>
        <dsp:cNvPr id="0" name=""/>
        <dsp:cNvSpPr/>
      </dsp:nvSpPr>
      <dsp:spPr>
        <a:xfrm>
          <a:off x="877938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sp:txBody>
      <dsp:txXfrm>
        <a:off x="8779389" y="1247809"/>
        <a:ext cx="1836892" cy="193326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3D3702-194C-4037-90D0-825840102074}" type="datetimeFigureOut">
              <a:rPr lang="en-US" smtClean="0"/>
              <a:t>10/3/2025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BB06D2-75FE-4F3A-ABC4-B3ABBA11FDCF}" type="slidenum">
              <a:rPr lang="en-US" smtClean="0"/>
              <a:t>‹#›</a:t>
            </a:fld>
            <a:endParaRPr lang="en-US"/>
          </a:p>
        </p:txBody>
      </p:sp>
    </p:spTree>
    <p:extLst>
      <p:ext uri="{BB962C8B-B14F-4D97-AF65-F5344CB8AC3E}">
        <p14:creationId xmlns:p14="http://schemas.microsoft.com/office/powerpoint/2010/main" val="1012836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9"/>
        <p:cNvGrpSpPr/>
        <p:nvPr/>
      </p:nvGrpSpPr>
      <p:grpSpPr>
        <a:xfrm>
          <a:off x="0" y="0"/>
          <a:ext cx="0" cy="0"/>
          <a:chOff x="0" y="0"/>
          <a:chExt cx="0" cy="0"/>
        </a:xfrm>
      </p:grpSpPr>
      <p:sp>
        <p:nvSpPr>
          <p:cNvPr id="2310" name="Shape 2310"/>
          <p:cNvSpPr txBox="1">
            <a:spLocks noGrp="1"/>
          </p:cNvSpPr>
          <p:nvPr>
            <p:ph type="body" idx="1"/>
          </p:nvPr>
        </p:nvSpPr>
        <p:spPr>
          <a:xfrm>
            <a:off x="934721" y="4415790"/>
            <a:ext cx="5140959" cy="4183380"/>
          </a:xfrm>
          <a:prstGeom prst="rect">
            <a:avLst/>
          </a:prstGeom>
        </p:spPr>
        <p:txBody>
          <a:bodyPr lIns="93162" tIns="93162" rIns="93162" bIns="93162" anchor="t" anchorCtr="0">
            <a:noAutofit/>
          </a:bodyPr>
          <a:lstStyle/>
          <a:p>
            <a:endParaRPr/>
          </a:p>
        </p:txBody>
      </p:sp>
      <p:sp>
        <p:nvSpPr>
          <p:cNvPr id="2311" name="Shape 231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404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9.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D2BCD-1A12-5102-205D-BC384F50A4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5BC686B-AC65-5277-3ED1-383830D984B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051363-23B5-CF28-8FB4-6EAD6148325B}"/>
              </a:ext>
            </a:extLst>
          </p:cNvPr>
          <p:cNvSpPr>
            <a:spLocks noGrp="1"/>
          </p:cNvSpPr>
          <p:nvPr>
            <p:ph type="dt" sz="half" idx="10"/>
          </p:nvPr>
        </p:nvSpPr>
        <p:spPr/>
        <p:txBody>
          <a:bodyPr/>
          <a:lstStyle/>
          <a:p>
            <a:fld id="{DB9402C0-2BAF-4DB9-B5FC-A17247133ABF}" type="datetimeFigureOut">
              <a:rPr lang="en-US" smtClean="0"/>
              <a:t>10/3/2025</a:t>
            </a:fld>
            <a:endParaRPr lang="en-US"/>
          </a:p>
        </p:txBody>
      </p:sp>
      <p:sp>
        <p:nvSpPr>
          <p:cNvPr id="5" name="Footer Placeholder 4">
            <a:extLst>
              <a:ext uri="{FF2B5EF4-FFF2-40B4-BE49-F238E27FC236}">
                <a16:creationId xmlns:a16="http://schemas.microsoft.com/office/drawing/2014/main" id="{02163BA1-C0E9-E6ED-A9ED-FFC620C04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798E71-7E9A-C92A-E6C4-139A440AC3C5}"/>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62809400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5FB1E-FFC6-9DE9-DDA7-3FA0388486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1062B9-55B4-9A3C-FC60-C914727FF2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8A2F95-BC25-9FA8-2634-38DEBBCE1A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0CA9FE-E848-6A38-375D-0AE0FDEEB899}"/>
              </a:ext>
            </a:extLst>
          </p:cNvPr>
          <p:cNvSpPr>
            <a:spLocks noGrp="1"/>
          </p:cNvSpPr>
          <p:nvPr>
            <p:ph type="dt" sz="half" idx="10"/>
          </p:nvPr>
        </p:nvSpPr>
        <p:spPr/>
        <p:txBody>
          <a:bodyPr/>
          <a:lstStyle/>
          <a:p>
            <a:fld id="{DB9402C0-2BAF-4DB9-B5FC-A17247133ABF}" type="datetimeFigureOut">
              <a:rPr lang="en-US" smtClean="0"/>
              <a:t>10/3/2025</a:t>
            </a:fld>
            <a:endParaRPr lang="en-US"/>
          </a:p>
        </p:txBody>
      </p:sp>
      <p:sp>
        <p:nvSpPr>
          <p:cNvPr id="6" name="Footer Placeholder 5">
            <a:extLst>
              <a:ext uri="{FF2B5EF4-FFF2-40B4-BE49-F238E27FC236}">
                <a16:creationId xmlns:a16="http://schemas.microsoft.com/office/drawing/2014/main" id="{E25CA34C-61F2-7DA5-5BD9-75B14638E4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A1F805-A4A5-5034-1EB6-82491D156603}"/>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40839960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95DBE-87EF-F8D8-6240-A5AEC4BA915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DA75DE-E3C2-C8F2-400E-83C4075F27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038AE1-18C5-AD1E-4E7D-B87EA5D4DD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1C1726-16AB-9534-5CCC-A39F19CF56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4F88DF-E4B9-2DC2-F3BA-5F67AD26C4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3212D7-BC17-273D-60D8-09FD71AF75A1}"/>
              </a:ext>
            </a:extLst>
          </p:cNvPr>
          <p:cNvSpPr>
            <a:spLocks noGrp="1"/>
          </p:cNvSpPr>
          <p:nvPr>
            <p:ph type="dt" sz="half" idx="10"/>
          </p:nvPr>
        </p:nvSpPr>
        <p:spPr/>
        <p:txBody>
          <a:bodyPr/>
          <a:lstStyle/>
          <a:p>
            <a:fld id="{DB9402C0-2BAF-4DB9-B5FC-A17247133ABF}" type="datetimeFigureOut">
              <a:rPr lang="en-US" smtClean="0"/>
              <a:t>10/3/2025</a:t>
            </a:fld>
            <a:endParaRPr lang="en-US"/>
          </a:p>
        </p:txBody>
      </p:sp>
      <p:sp>
        <p:nvSpPr>
          <p:cNvPr id="8" name="Footer Placeholder 7">
            <a:extLst>
              <a:ext uri="{FF2B5EF4-FFF2-40B4-BE49-F238E27FC236}">
                <a16:creationId xmlns:a16="http://schemas.microsoft.com/office/drawing/2014/main" id="{D5A6992E-EF38-773C-ACE4-F006D04D7D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1EB433C-10F6-5C2F-7311-E26BDF1B965C}"/>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78262093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7DCE3-EF1F-A45A-1C0D-133937C8D6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E832C1-E9D6-1A7E-597C-742B07E1B54B}"/>
              </a:ext>
            </a:extLst>
          </p:cNvPr>
          <p:cNvSpPr>
            <a:spLocks noGrp="1"/>
          </p:cNvSpPr>
          <p:nvPr>
            <p:ph type="dt" sz="half" idx="10"/>
          </p:nvPr>
        </p:nvSpPr>
        <p:spPr/>
        <p:txBody>
          <a:bodyPr/>
          <a:lstStyle/>
          <a:p>
            <a:fld id="{DB9402C0-2BAF-4DB9-B5FC-A17247133ABF}" type="datetimeFigureOut">
              <a:rPr lang="en-US" smtClean="0"/>
              <a:t>10/3/2025</a:t>
            </a:fld>
            <a:endParaRPr lang="en-US"/>
          </a:p>
        </p:txBody>
      </p:sp>
      <p:sp>
        <p:nvSpPr>
          <p:cNvPr id="4" name="Footer Placeholder 3">
            <a:extLst>
              <a:ext uri="{FF2B5EF4-FFF2-40B4-BE49-F238E27FC236}">
                <a16:creationId xmlns:a16="http://schemas.microsoft.com/office/drawing/2014/main" id="{2B0E3CEC-5A8C-2B52-650D-6E51D2F22A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4058A42-30CE-EB27-9CC3-8373607D933B}"/>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90003228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ADA90F-60A6-184E-A7F3-EE48064669B1}"/>
              </a:ext>
            </a:extLst>
          </p:cNvPr>
          <p:cNvSpPr>
            <a:spLocks noGrp="1"/>
          </p:cNvSpPr>
          <p:nvPr>
            <p:ph type="dt" sz="half" idx="10"/>
          </p:nvPr>
        </p:nvSpPr>
        <p:spPr/>
        <p:txBody>
          <a:bodyPr/>
          <a:lstStyle/>
          <a:p>
            <a:fld id="{DB9402C0-2BAF-4DB9-B5FC-A17247133ABF}" type="datetimeFigureOut">
              <a:rPr lang="en-US" smtClean="0"/>
              <a:t>10/3/2025</a:t>
            </a:fld>
            <a:endParaRPr lang="en-US"/>
          </a:p>
        </p:txBody>
      </p:sp>
      <p:sp>
        <p:nvSpPr>
          <p:cNvPr id="3" name="Footer Placeholder 2">
            <a:extLst>
              <a:ext uri="{FF2B5EF4-FFF2-40B4-BE49-F238E27FC236}">
                <a16:creationId xmlns:a16="http://schemas.microsoft.com/office/drawing/2014/main" id="{74F9726B-E39F-3C3C-571D-C861ACE524E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D9C368-E19D-9765-BFF6-4BCA11A00C5B}"/>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95214728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E3141-58B7-5F0E-693A-2E396C004B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520DB4-983D-1432-54EB-C383838C30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66EBBB-6071-FC8E-9D18-ED0096A56F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64DAA6-82FD-03CD-1CF2-9C6B91FFBAB8}"/>
              </a:ext>
            </a:extLst>
          </p:cNvPr>
          <p:cNvSpPr>
            <a:spLocks noGrp="1"/>
          </p:cNvSpPr>
          <p:nvPr>
            <p:ph type="dt" sz="half" idx="10"/>
          </p:nvPr>
        </p:nvSpPr>
        <p:spPr/>
        <p:txBody>
          <a:bodyPr/>
          <a:lstStyle/>
          <a:p>
            <a:fld id="{DB9402C0-2BAF-4DB9-B5FC-A17247133ABF}" type="datetimeFigureOut">
              <a:rPr lang="en-US" smtClean="0"/>
              <a:t>10/3/2025</a:t>
            </a:fld>
            <a:endParaRPr lang="en-US"/>
          </a:p>
        </p:txBody>
      </p:sp>
      <p:sp>
        <p:nvSpPr>
          <p:cNvPr id="6" name="Footer Placeholder 5">
            <a:extLst>
              <a:ext uri="{FF2B5EF4-FFF2-40B4-BE49-F238E27FC236}">
                <a16:creationId xmlns:a16="http://schemas.microsoft.com/office/drawing/2014/main" id="{E10240E0-0067-D401-68D8-0AAFEC374F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60ED44-4F6E-0319-C0D9-4A3B55C08318}"/>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49875568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95C8F-01BE-F6F3-A9FE-0E110E72AE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B4D37C-9147-7F21-E7ED-1F11F74ED1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9CA0685-4694-3028-93A3-B2AE892D21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A68199-A9A2-E6EF-5B2D-B1F961BE5F25}"/>
              </a:ext>
            </a:extLst>
          </p:cNvPr>
          <p:cNvSpPr>
            <a:spLocks noGrp="1"/>
          </p:cNvSpPr>
          <p:nvPr>
            <p:ph type="dt" sz="half" idx="10"/>
          </p:nvPr>
        </p:nvSpPr>
        <p:spPr/>
        <p:txBody>
          <a:bodyPr/>
          <a:lstStyle/>
          <a:p>
            <a:fld id="{DB9402C0-2BAF-4DB9-B5FC-A17247133ABF}" type="datetimeFigureOut">
              <a:rPr lang="en-US" smtClean="0"/>
              <a:t>10/3/2025</a:t>
            </a:fld>
            <a:endParaRPr lang="en-US"/>
          </a:p>
        </p:txBody>
      </p:sp>
      <p:sp>
        <p:nvSpPr>
          <p:cNvPr id="6" name="Footer Placeholder 5">
            <a:extLst>
              <a:ext uri="{FF2B5EF4-FFF2-40B4-BE49-F238E27FC236}">
                <a16:creationId xmlns:a16="http://schemas.microsoft.com/office/drawing/2014/main" id="{0C3580EF-202E-A21A-92C5-86FCD73A6C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32EB01-DBA7-8EA1-E7CE-B59C8EA4CA56}"/>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405119407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BEC20-DAD5-5B8A-151A-50BFA5AAB9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6488EE-01E9-1DEB-E05C-20911F6D082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2504BF-FC7B-D0D5-85E0-CB32129050BD}"/>
              </a:ext>
            </a:extLst>
          </p:cNvPr>
          <p:cNvSpPr>
            <a:spLocks noGrp="1"/>
          </p:cNvSpPr>
          <p:nvPr>
            <p:ph type="dt" sz="half" idx="10"/>
          </p:nvPr>
        </p:nvSpPr>
        <p:spPr/>
        <p:txBody>
          <a:bodyPr/>
          <a:lstStyle/>
          <a:p>
            <a:fld id="{DB9402C0-2BAF-4DB9-B5FC-A17247133ABF}" type="datetimeFigureOut">
              <a:rPr lang="en-US" smtClean="0"/>
              <a:t>10/3/2025</a:t>
            </a:fld>
            <a:endParaRPr lang="en-US"/>
          </a:p>
        </p:txBody>
      </p:sp>
      <p:sp>
        <p:nvSpPr>
          <p:cNvPr id="5" name="Footer Placeholder 4">
            <a:extLst>
              <a:ext uri="{FF2B5EF4-FFF2-40B4-BE49-F238E27FC236}">
                <a16:creationId xmlns:a16="http://schemas.microsoft.com/office/drawing/2014/main" id="{1950C365-B3A6-75CE-48D4-FB1BB89D01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04E3F1-1CBE-426C-B972-94229D7FCCCE}"/>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58047365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A1F99F-BA6B-FAE5-064D-4BA17B2B8B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55AFBA-D62C-F104-D612-19863561A9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D017B9-492E-892C-4925-B2BBFA857642}"/>
              </a:ext>
            </a:extLst>
          </p:cNvPr>
          <p:cNvSpPr>
            <a:spLocks noGrp="1"/>
          </p:cNvSpPr>
          <p:nvPr>
            <p:ph type="dt" sz="half" idx="10"/>
          </p:nvPr>
        </p:nvSpPr>
        <p:spPr/>
        <p:txBody>
          <a:bodyPr/>
          <a:lstStyle/>
          <a:p>
            <a:fld id="{DB9402C0-2BAF-4DB9-B5FC-A17247133ABF}" type="datetimeFigureOut">
              <a:rPr lang="en-US" smtClean="0"/>
              <a:t>10/3/2025</a:t>
            </a:fld>
            <a:endParaRPr lang="en-US"/>
          </a:p>
        </p:txBody>
      </p:sp>
      <p:sp>
        <p:nvSpPr>
          <p:cNvPr id="5" name="Footer Placeholder 4">
            <a:extLst>
              <a:ext uri="{FF2B5EF4-FFF2-40B4-BE49-F238E27FC236}">
                <a16:creationId xmlns:a16="http://schemas.microsoft.com/office/drawing/2014/main" id="{2FA361B4-D896-3CD2-2E38-BC01F8D10F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1CCE59-DB8D-BA71-69CE-2531CA3CFDBD}"/>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5838571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9BB5717-EA46-46C3-B183-00A508613732}" type="datetimeFigureOut">
              <a:rPr lang="en-US" smtClean="0"/>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93922294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85990415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9BB5717-EA46-46C3-B183-00A508613732}" type="datetimeFigureOut">
              <a:rPr lang="en-US" smtClean="0"/>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307271519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9BB5717-EA46-46C3-B183-00A508613732}" type="datetimeFigureOut">
              <a:rPr lang="en-US" smtClean="0"/>
              <a:t>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97192513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BB5717-EA46-46C3-B183-00A508613732}" type="datetimeFigureOut">
              <a:rPr lang="en-US" smtClean="0"/>
              <a:t>10/3/2025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31017513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BB5717-EA46-46C3-B183-00A508613732}" type="datetimeFigureOut">
              <a:rPr lang="en-US" smtClean="0"/>
              <a:t>10/3/2025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56890787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BB5717-EA46-46C3-B183-00A508613732}" type="datetimeFigureOut">
              <a:rPr lang="en-US" smtClean="0"/>
              <a:t>10/3/2025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25791872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2994029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14527618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0753667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85847553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100"/>
            </a:lvl1pPr>
            <a:lvl2pPr>
              <a:defRPr sz="1800"/>
            </a:lvl2pPr>
            <a:lvl3pPr>
              <a:defRPr sz="1500"/>
            </a:lvl3pPr>
            <a:lvl4pPr>
              <a:defRPr sz="1350"/>
            </a:lvl4pPr>
            <a:lvl5pP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10/3/2025</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 name="connsiteX0" fmla="*/ 0 w 10515600"/>
              <a:gd name="connsiteY0" fmla="*/ 0 h 27432"/>
              <a:gd name="connsiteX1" fmla="*/ 552069 w 10515600"/>
              <a:gd name="connsiteY1" fmla="*/ 0 h 27432"/>
              <a:gd name="connsiteX2" fmla="*/ 893826 w 10515600"/>
              <a:gd name="connsiteY2" fmla="*/ 0 h 27432"/>
              <a:gd name="connsiteX3" fmla="*/ 1761363 w 10515600"/>
              <a:gd name="connsiteY3" fmla="*/ 0 h 27432"/>
              <a:gd name="connsiteX4" fmla="*/ 2313432 w 10515600"/>
              <a:gd name="connsiteY4" fmla="*/ 0 h 27432"/>
              <a:gd name="connsiteX5" fmla="*/ 2865501 w 10515600"/>
              <a:gd name="connsiteY5" fmla="*/ 0 h 27432"/>
              <a:gd name="connsiteX6" fmla="*/ 3733038 w 10515600"/>
              <a:gd name="connsiteY6" fmla="*/ 0 h 27432"/>
              <a:gd name="connsiteX7" fmla="*/ 4179951 w 10515600"/>
              <a:gd name="connsiteY7" fmla="*/ 0 h 27432"/>
              <a:gd name="connsiteX8" fmla="*/ 5047488 w 10515600"/>
              <a:gd name="connsiteY8" fmla="*/ 0 h 27432"/>
              <a:gd name="connsiteX9" fmla="*/ 5915025 w 10515600"/>
              <a:gd name="connsiteY9" fmla="*/ 0 h 27432"/>
              <a:gd name="connsiteX10" fmla="*/ 6572250 w 10515600"/>
              <a:gd name="connsiteY10" fmla="*/ 0 h 27432"/>
              <a:gd name="connsiteX11" fmla="*/ 7439787 w 10515600"/>
              <a:gd name="connsiteY11" fmla="*/ 0 h 27432"/>
              <a:gd name="connsiteX12" fmla="*/ 7991856 w 10515600"/>
              <a:gd name="connsiteY12" fmla="*/ 0 h 27432"/>
              <a:gd name="connsiteX13" fmla="*/ 8543925 w 10515600"/>
              <a:gd name="connsiteY13" fmla="*/ 0 h 27432"/>
              <a:gd name="connsiteX14" fmla="*/ 9306306 w 10515600"/>
              <a:gd name="connsiteY14" fmla="*/ 0 h 27432"/>
              <a:gd name="connsiteX15" fmla="*/ 9858375 w 10515600"/>
              <a:gd name="connsiteY15" fmla="*/ 0 h 27432"/>
              <a:gd name="connsiteX16" fmla="*/ 10515600 w 10515600"/>
              <a:gd name="connsiteY16" fmla="*/ 0 h 27432"/>
              <a:gd name="connsiteX17" fmla="*/ 10515600 w 10515600"/>
              <a:gd name="connsiteY17" fmla="*/ 27432 h 27432"/>
              <a:gd name="connsiteX18" fmla="*/ 9753219 w 10515600"/>
              <a:gd name="connsiteY18" fmla="*/ 27432 h 27432"/>
              <a:gd name="connsiteX19" fmla="*/ 9411462 w 10515600"/>
              <a:gd name="connsiteY19" fmla="*/ 27432 h 27432"/>
              <a:gd name="connsiteX20" fmla="*/ 8964549 w 10515600"/>
              <a:gd name="connsiteY20" fmla="*/ 27432 h 27432"/>
              <a:gd name="connsiteX21" fmla="*/ 8097012 w 10515600"/>
              <a:gd name="connsiteY21" fmla="*/ 27432 h 27432"/>
              <a:gd name="connsiteX22" fmla="*/ 7439787 w 10515600"/>
              <a:gd name="connsiteY22" fmla="*/ 27432 h 27432"/>
              <a:gd name="connsiteX23" fmla="*/ 6992874 w 10515600"/>
              <a:gd name="connsiteY23" fmla="*/ 27432 h 27432"/>
              <a:gd name="connsiteX24" fmla="*/ 6335649 w 10515600"/>
              <a:gd name="connsiteY24" fmla="*/ 27432 h 27432"/>
              <a:gd name="connsiteX25" fmla="*/ 5993892 w 10515600"/>
              <a:gd name="connsiteY25" fmla="*/ 27432 h 27432"/>
              <a:gd name="connsiteX26" fmla="*/ 5652135 w 10515600"/>
              <a:gd name="connsiteY26" fmla="*/ 27432 h 27432"/>
              <a:gd name="connsiteX27" fmla="*/ 4994910 w 10515600"/>
              <a:gd name="connsiteY27" fmla="*/ 27432 h 27432"/>
              <a:gd name="connsiteX28" fmla="*/ 4547997 w 10515600"/>
              <a:gd name="connsiteY28" fmla="*/ 27432 h 27432"/>
              <a:gd name="connsiteX29" fmla="*/ 3785616 w 10515600"/>
              <a:gd name="connsiteY29" fmla="*/ 27432 h 27432"/>
              <a:gd name="connsiteX30" fmla="*/ 3338703 w 10515600"/>
              <a:gd name="connsiteY30" fmla="*/ 27432 h 27432"/>
              <a:gd name="connsiteX31" fmla="*/ 2576322 w 10515600"/>
              <a:gd name="connsiteY31" fmla="*/ 27432 h 27432"/>
              <a:gd name="connsiteX32" fmla="*/ 2234565 w 10515600"/>
              <a:gd name="connsiteY32" fmla="*/ 27432 h 27432"/>
              <a:gd name="connsiteX33" fmla="*/ 1472184 w 10515600"/>
              <a:gd name="connsiteY33" fmla="*/ 27432 h 27432"/>
              <a:gd name="connsiteX34" fmla="*/ 1025271 w 10515600"/>
              <a:gd name="connsiteY34" fmla="*/ 27432 h 27432"/>
              <a:gd name="connsiteX35" fmla="*/ 683514 w 10515600"/>
              <a:gd name="connsiteY35" fmla="*/ 27432 h 27432"/>
              <a:gd name="connsiteX36" fmla="*/ 0 w 10515600"/>
              <a:gd name="connsiteY36" fmla="*/ 27432 h 27432"/>
              <a:gd name="connsiteX37" fmla="*/ 0 w 10515600"/>
              <a:gd name="connsiteY37"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515600" h="27432" fill="none" extrusionOk="0">
                <a:moveTo>
                  <a:pt x="0" y="0"/>
                </a:moveTo>
                <a:cubicBezTo>
                  <a:pt x="114220" y="-11799"/>
                  <a:pt x="253320" y="-2888"/>
                  <a:pt x="446913" y="0"/>
                </a:cubicBezTo>
                <a:cubicBezTo>
                  <a:pt x="615827" y="-21012"/>
                  <a:pt x="846224" y="-12266"/>
                  <a:pt x="1104138" y="0"/>
                </a:cubicBezTo>
                <a:cubicBezTo>
                  <a:pt x="1374612" y="16601"/>
                  <a:pt x="1509930" y="3724"/>
                  <a:pt x="1866519" y="0"/>
                </a:cubicBezTo>
                <a:cubicBezTo>
                  <a:pt x="2227267" y="2494"/>
                  <a:pt x="2042751" y="-24730"/>
                  <a:pt x="2208276" y="0"/>
                </a:cubicBezTo>
                <a:cubicBezTo>
                  <a:pt x="2372908" y="-13784"/>
                  <a:pt x="2420213" y="7637"/>
                  <a:pt x="2550033" y="0"/>
                </a:cubicBezTo>
                <a:cubicBezTo>
                  <a:pt x="2633097" y="-6177"/>
                  <a:pt x="3105540" y="-7670"/>
                  <a:pt x="3417570" y="0"/>
                </a:cubicBezTo>
                <a:cubicBezTo>
                  <a:pt x="3755375" y="-18299"/>
                  <a:pt x="3947749" y="-8694"/>
                  <a:pt x="4074795" y="0"/>
                </a:cubicBezTo>
                <a:cubicBezTo>
                  <a:pt x="4234022" y="4410"/>
                  <a:pt x="4279660" y="4133"/>
                  <a:pt x="4416552" y="0"/>
                </a:cubicBezTo>
                <a:cubicBezTo>
                  <a:pt x="4547663" y="25078"/>
                  <a:pt x="4910883" y="20799"/>
                  <a:pt x="5073777" y="0"/>
                </a:cubicBezTo>
                <a:cubicBezTo>
                  <a:pt x="5256291" y="-6299"/>
                  <a:pt x="5533878" y="54096"/>
                  <a:pt x="5941314" y="0"/>
                </a:cubicBezTo>
                <a:cubicBezTo>
                  <a:pt x="6258222" y="-27909"/>
                  <a:pt x="6313336" y="-10134"/>
                  <a:pt x="6493383" y="0"/>
                </a:cubicBezTo>
                <a:cubicBezTo>
                  <a:pt x="6660373" y="1682"/>
                  <a:pt x="6901167" y="-1313"/>
                  <a:pt x="7045452" y="0"/>
                </a:cubicBezTo>
                <a:cubicBezTo>
                  <a:pt x="7149988" y="-12597"/>
                  <a:pt x="7490775" y="18530"/>
                  <a:pt x="7702677" y="0"/>
                </a:cubicBezTo>
                <a:cubicBezTo>
                  <a:pt x="7894246" y="-20534"/>
                  <a:pt x="8277724" y="-27276"/>
                  <a:pt x="8465058" y="0"/>
                </a:cubicBezTo>
                <a:cubicBezTo>
                  <a:pt x="8623687" y="22627"/>
                  <a:pt x="8928517" y="-4532"/>
                  <a:pt x="9227439" y="0"/>
                </a:cubicBezTo>
                <a:cubicBezTo>
                  <a:pt x="9509716" y="21062"/>
                  <a:pt x="10093803" y="11302"/>
                  <a:pt x="10515600" y="0"/>
                </a:cubicBezTo>
                <a:cubicBezTo>
                  <a:pt x="10515392" y="12419"/>
                  <a:pt x="10515697" y="14813"/>
                  <a:pt x="10515600" y="27432"/>
                </a:cubicBezTo>
                <a:cubicBezTo>
                  <a:pt x="10319767" y="11138"/>
                  <a:pt x="10222813" y="8928"/>
                  <a:pt x="10068687" y="27432"/>
                </a:cubicBezTo>
                <a:cubicBezTo>
                  <a:pt x="9947127" y="-40172"/>
                  <a:pt x="9520235" y="-3991"/>
                  <a:pt x="9201150" y="27432"/>
                </a:cubicBezTo>
                <a:cubicBezTo>
                  <a:pt x="8892666" y="48820"/>
                  <a:pt x="8867415" y="2195"/>
                  <a:pt x="8543925" y="27432"/>
                </a:cubicBezTo>
                <a:cubicBezTo>
                  <a:pt x="8223384" y="61927"/>
                  <a:pt x="8295543" y="30550"/>
                  <a:pt x="8202168" y="27432"/>
                </a:cubicBezTo>
                <a:cubicBezTo>
                  <a:pt x="8142306" y="19196"/>
                  <a:pt x="7792719" y="-46840"/>
                  <a:pt x="7544943" y="27432"/>
                </a:cubicBezTo>
                <a:cubicBezTo>
                  <a:pt x="7289053" y="48650"/>
                  <a:pt x="7112059" y="46641"/>
                  <a:pt x="6992874" y="27432"/>
                </a:cubicBezTo>
                <a:cubicBezTo>
                  <a:pt x="6865428" y="42971"/>
                  <a:pt x="6698878" y="-2571"/>
                  <a:pt x="6440805" y="27432"/>
                </a:cubicBezTo>
                <a:cubicBezTo>
                  <a:pt x="6213948" y="43874"/>
                  <a:pt x="6037998" y="39869"/>
                  <a:pt x="5888736" y="27432"/>
                </a:cubicBezTo>
                <a:cubicBezTo>
                  <a:pt x="5755073" y="11669"/>
                  <a:pt x="5591719" y="37904"/>
                  <a:pt x="5336667" y="27432"/>
                </a:cubicBezTo>
                <a:cubicBezTo>
                  <a:pt x="5107192" y="12743"/>
                  <a:pt x="4839850" y="71465"/>
                  <a:pt x="4574286" y="27432"/>
                </a:cubicBezTo>
                <a:cubicBezTo>
                  <a:pt x="4268723" y="-2915"/>
                  <a:pt x="4132707" y="26264"/>
                  <a:pt x="3917061" y="27432"/>
                </a:cubicBezTo>
                <a:cubicBezTo>
                  <a:pt x="3707491" y="19059"/>
                  <a:pt x="3662625" y="36218"/>
                  <a:pt x="3575304" y="27432"/>
                </a:cubicBezTo>
                <a:cubicBezTo>
                  <a:pt x="3501577" y="31368"/>
                  <a:pt x="3216551" y="45184"/>
                  <a:pt x="3023235" y="27432"/>
                </a:cubicBezTo>
                <a:cubicBezTo>
                  <a:pt x="2898318" y="-29018"/>
                  <a:pt x="2612573" y="-459"/>
                  <a:pt x="2260854" y="27432"/>
                </a:cubicBezTo>
                <a:cubicBezTo>
                  <a:pt x="1929006" y="21046"/>
                  <a:pt x="1999174" y="13544"/>
                  <a:pt x="1813941" y="27432"/>
                </a:cubicBezTo>
                <a:cubicBezTo>
                  <a:pt x="1678211" y="55700"/>
                  <a:pt x="1194438" y="8214"/>
                  <a:pt x="946404" y="27432"/>
                </a:cubicBezTo>
                <a:cubicBezTo>
                  <a:pt x="698983" y="-8173"/>
                  <a:pt x="408470" y="56200"/>
                  <a:pt x="0" y="27432"/>
                </a:cubicBezTo>
                <a:cubicBezTo>
                  <a:pt x="-347" y="15155"/>
                  <a:pt x="623" y="6531"/>
                  <a:pt x="0" y="0"/>
                </a:cubicBezTo>
                <a:close/>
              </a:path>
              <a:path w="10515600" h="27432" stroke="0" extrusionOk="0">
                <a:moveTo>
                  <a:pt x="0" y="0"/>
                </a:moveTo>
                <a:cubicBezTo>
                  <a:pt x="211919" y="-2016"/>
                  <a:pt x="316177" y="40510"/>
                  <a:pt x="552069" y="0"/>
                </a:cubicBezTo>
                <a:cubicBezTo>
                  <a:pt x="772542" y="-20900"/>
                  <a:pt x="764083" y="-14675"/>
                  <a:pt x="893826" y="0"/>
                </a:cubicBezTo>
                <a:cubicBezTo>
                  <a:pt x="1063397" y="30592"/>
                  <a:pt x="1474950" y="6046"/>
                  <a:pt x="1761363" y="0"/>
                </a:cubicBezTo>
                <a:cubicBezTo>
                  <a:pt x="2080097" y="18653"/>
                  <a:pt x="2113941" y="5885"/>
                  <a:pt x="2313432" y="0"/>
                </a:cubicBezTo>
                <a:cubicBezTo>
                  <a:pt x="2499441" y="-14740"/>
                  <a:pt x="2735086" y="-31325"/>
                  <a:pt x="2865501" y="0"/>
                </a:cubicBezTo>
                <a:cubicBezTo>
                  <a:pt x="2981992" y="57856"/>
                  <a:pt x="3381601" y="38492"/>
                  <a:pt x="3733038" y="0"/>
                </a:cubicBezTo>
                <a:cubicBezTo>
                  <a:pt x="4123625" y="-20112"/>
                  <a:pt x="4011408" y="-7378"/>
                  <a:pt x="4179951" y="0"/>
                </a:cubicBezTo>
                <a:cubicBezTo>
                  <a:pt x="4401000" y="14701"/>
                  <a:pt x="4699781" y="38888"/>
                  <a:pt x="5047488" y="0"/>
                </a:cubicBezTo>
                <a:cubicBezTo>
                  <a:pt x="5344186" y="10403"/>
                  <a:pt x="5695008" y="-11723"/>
                  <a:pt x="5915025" y="0"/>
                </a:cubicBezTo>
                <a:cubicBezTo>
                  <a:pt x="6180956" y="11499"/>
                  <a:pt x="6291614" y="5262"/>
                  <a:pt x="6572250" y="0"/>
                </a:cubicBezTo>
                <a:cubicBezTo>
                  <a:pt x="6821420" y="4506"/>
                  <a:pt x="7145316" y="38320"/>
                  <a:pt x="7439787" y="0"/>
                </a:cubicBezTo>
                <a:cubicBezTo>
                  <a:pt x="7758536" y="11416"/>
                  <a:pt x="7844492" y="-3584"/>
                  <a:pt x="7991856" y="0"/>
                </a:cubicBezTo>
                <a:cubicBezTo>
                  <a:pt x="8110442" y="14248"/>
                  <a:pt x="8287603" y="-10798"/>
                  <a:pt x="8543925" y="0"/>
                </a:cubicBezTo>
                <a:cubicBezTo>
                  <a:pt x="8755533" y="10158"/>
                  <a:pt x="8980581" y="37273"/>
                  <a:pt x="9306306" y="0"/>
                </a:cubicBezTo>
                <a:cubicBezTo>
                  <a:pt x="9626970" y="-58435"/>
                  <a:pt x="9732148" y="-27937"/>
                  <a:pt x="9858375" y="0"/>
                </a:cubicBezTo>
                <a:cubicBezTo>
                  <a:pt x="9984726" y="54758"/>
                  <a:pt x="10380988" y="24840"/>
                  <a:pt x="10515600" y="0"/>
                </a:cubicBezTo>
                <a:cubicBezTo>
                  <a:pt x="10517149" y="5059"/>
                  <a:pt x="10515730" y="21285"/>
                  <a:pt x="10515600" y="27432"/>
                </a:cubicBezTo>
                <a:cubicBezTo>
                  <a:pt x="10313372" y="54818"/>
                  <a:pt x="10082728" y="-9874"/>
                  <a:pt x="9753219" y="27432"/>
                </a:cubicBezTo>
                <a:cubicBezTo>
                  <a:pt x="9427270" y="55089"/>
                  <a:pt x="9500787" y="26420"/>
                  <a:pt x="9411462" y="27432"/>
                </a:cubicBezTo>
                <a:cubicBezTo>
                  <a:pt x="9357667" y="47373"/>
                  <a:pt x="9193071" y="36348"/>
                  <a:pt x="8964549" y="27432"/>
                </a:cubicBezTo>
                <a:cubicBezTo>
                  <a:pt x="8754210" y="31458"/>
                  <a:pt x="8285075" y="62593"/>
                  <a:pt x="8097012" y="27432"/>
                </a:cubicBezTo>
                <a:cubicBezTo>
                  <a:pt x="7925273" y="-333"/>
                  <a:pt x="7641837" y="35190"/>
                  <a:pt x="7439787" y="27432"/>
                </a:cubicBezTo>
                <a:cubicBezTo>
                  <a:pt x="7281139" y="-5235"/>
                  <a:pt x="7161122" y="11210"/>
                  <a:pt x="6992874" y="27432"/>
                </a:cubicBezTo>
                <a:cubicBezTo>
                  <a:pt x="6869980" y="6304"/>
                  <a:pt x="6540193" y="99457"/>
                  <a:pt x="6335649" y="27432"/>
                </a:cubicBezTo>
                <a:cubicBezTo>
                  <a:pt x="6139123" y="3107"/>
                  <a:pt x="6101935" y="4355"/>
                  <a:pt x="5993892" y="27432"/>
                </a:cubicBezTo>
                <a:cubicBezTo>
                  <a:pt x="5888734" y="39412"/>
                  <a:pt x="5782533" y="16690"/>
                  <a:pt x="5652135" y="27432"/>
                </a:cubicBezTo>
                <a:cubicBezTo>
                  <a:pt x="5552209" y="21179"/>
                  <a:pt x="5187921" y="-24893"/>
                  <a:pt x="4994910" y="27432"/>
                </a:cubicBezTo>
                <a:cubicBezTo>
                  <a:pt x="4806885" y="62128"/>
                  <a:pt x="4648815" y="19479"/>
                  <a:pt x="4547997" y="27432"/>
                </a:cubicBezTo>
                <a:cubicBezTo>
                  <a:pt x="4428810" y="-12231"/>
                  <a:pt x="4164014" y="51840"/>
                  <a:pt x="3785616" y="27432"/>
                </a:cubicBezTo>
                <a:cubicBezTo>
                  <a:pt x="3411566" y="27981"/>
                  <a:pt x="3543001" y="53158"/>
                  <a:pt x="3338703" y="27432"/>
                </a:cubicBezTo>
                <a:cubicBezTo>
                  <a:pt x="3117151" y="22689"/>
                  <a:pt x="2783844" y="6169"/>
                  <a:pt x="2576322" y="27432"/>
                </a:cubicBezTo>
                <a:cubicBezTo>
                  <a:pt x="2369652" y="9611"/>
                  <a:pt x="2343135" y="16259"/>
                  <a:pt x="2234565" y="27432"/>
                </a:cubicBezTo>
                <a:cubicBezTo>
                  <a:pt x="2129772" y="62248"/>
                  <a:pt x="1826785" y="33844"/>
                  <a:pt x="1472184" y="27432"/>
                </a:cubicBezTo>
                <a:cubicBezTo>
                  <a:pt x="1166194" y="-2568"/>
                  <a:pt x="1206587" y="37567"/>
                  <a:pt x="1025271" y="27432"/>
                </a:cubicBezTo>
                <a:cubicBezTo>
                  <a:pt x="846595" y="17106"/>
                  <a:pt x="846808" y="18044"/>
                  <a:pt x="683514" y="27432"/>
                </a:cubicBezTo>
                <a:cubicBezTo>
                  <a:pt x="484621" y="38100"/>
                  <a:pt x="301760" y="33961"/>
                  <a:pt x="0" y="27432"/>
                </a:cubicBezTo>
                <a:cubicBezTo>
                  <a:pt x="1" y="19656"/>
                  <a:pt x="-1119" y="10874"/>
                  <a:pt x="0" y="0"/>
                </a:cubicBezTo>
                <a:close/>
              </a:path>
              <a:path w="10515600" h="27432" fill="none" stroke="0" extrusionOk="0">
                <a:moveTo>
                  <a:pt x="0" y="0"/>
                </a:moveTo>
                <a:cubicBezTo>
                  <a:pt x="103862" y="-24108"/>
                  <a:pt x="222532" y="3855"/>
                  <a:pt x="446913" y="0"/>
                </a:cubicBezTo>
                <a:cubicBezTo>
                  <a:pt x="686273" y="17152"/>
                  <a:pt x="811890" y="-6128"/>
                  <a:pt x="1104138" y="0"/>
                </a:cubicBezTo>
                <a:cubicBezTo>
                  <a:pt x="1346730" y="26724"/>
                  <a:pt x="1494649" y="6099"/>
                  <a:pt x="1866519" y="0"/>
                </a:cubicBezTo>
                <a:cubicBezTo>
                  <a:pt x="2220423" y="-10605"/>
                  <a:pt x="2054599" y="17153"/>
                  <a:pt x="2208276" y="0"/>
                </a:cubicBezTo>
                <a:cubicBezTo>
                  <a:pt x="2384643" y="-10590"/>
                  <a:pt x="2420675" y="7371"/>
                  <a:pt x="2550033" y="0"/>
                </a:cubicBezTo>
                <a:cubicBezTo>
                  <a:pt x="2644786" y="-15374"/>
                  <a:pt x="3082537" y="18532"/>
                  <a:pt x="3417570" y="0"/>
                </a:cubicBezTo>
                <a:cubicBezTo>
                  <a:pt x="3733868" y="-33542"/>
                  <a:pt x="3909189" y="3289"/>
                  <a:pt x="4074795" y="0"/>
                </a:cubicBezTo>
                <a:cubicBezTo>
                  <a:pt x="4237749" y="8583"/>
                  <a:pt x="4286465" y="7395"/>
                  <a:pt x="4416552" y="0"/>
                </a:cubicBezTo>
                <a:cubicBezTo>
                  <a:pt x="4546370" y="-6871"/>
                  <a:pt x="4918723" y="28447"/>
                  <a:pt x="5073777" y="0"/>
                </a:cubicBezTo>
                <a:cubicBezTo>
                  <a:pt x="5237362" y="-17739"/>
                  <a:pt x="5618791" y="101647"/>
                  <a:pt x="5941314" y="0"/>
                </a:cubicBezTo>
                <a:cubicBezTo>
                  <a:pt x="6272758" y="-28812"/>
                  <a:pt x="6315148" y="4960"/>
                  <a:pt x="6493383" y="0"/>
                </a:cubicBezTo>
                <a:cubicBezTo>
                  <a:pt x="6694884" y="-22079"/>
                  <a:pt x="6904202" y="-29222"/>
                  <a:pt x="7045452" y="0"/>
                </a:cubicBezTo>
                <a:cubicBezTo>
                  <a:pt x="7147460" y="27824"/>
                  <a:pt x="7460058" y="4894"/>
                  <a:pt x="7702677" y="0"/>
                </a:cubicBezTo>
                <a:cubicBezTo>
                  <a:pt x="7905036" y="-18959"/>
                  <a:pt x="8288750" y="-49276"/>
                  <a:pt x="8465058" y="0"/>
                </a:cubicBezTo>
                <a:cubicBezTo>
                  <a:pt x="8637036" y="-66"/>
                  <a:pt x="8888223" y="27233"/>
                  <a:pt x="9227439" y="0"/>
                </a:cubicBezTo>
                <a:cubicBezTo>
                  <a:pt x="9512691" y="21558"/>
                  <a:pt x="10136345" y="5493"/>
                  <a:pt x="10515600" y="0"/>
                </a:cubicBezTo>
                <a:cubicBezTo>
                  <a:pt x="10515781" y="12508"/>
                  <a:pt x="10516008" y="14417"/>
                  <a:pt x="10515600" y="27432"/>
                </a:cubicBezTo>
                <a:cubicBezTo>
                  <a:pt x="10336692" y="26322"/>
                  <a:pt x="10197794" y="32437"/>
                  <a:pt x="10068687" y="27432"/>
                </a:cubicBezTo>
                <a:cubicBezTo>
                  <a:pt x="9947986" y="91680"/>
                  <a:pt x="9445805" y="39249"/>
                  <a:pt x="9201150" y="27432"/>
                </a:cubicBezTo>
                <a:cubicBezTo>
                  <a:pt x="8891012" y="44089"/>
                  <a:pt x="8858828" y="2736"/>
                  <a:pt x="8543925" y="27432"/>
                </a:cubicBezTo>
                <a:cubicBezTo>
                  <a:pt x="8223267" y="53165"/>
                  <a:pt x="8283304" y="52518"/>
                  <a:pt x="8202168" y="27432"/>
                </a:cubicBezTo>
                <a:cubicBezTo>
                  <a:pt x="8093778" y="62163"/>
                  <a:pt x="7766541" y="-33827"/>
                  <a:pt x="7544943" y="27432"/>
                </a:cubicBezTo>
                <a:cubicBezTo>
                  <a:pt x="7314863" y="55129"/>
                  <a:pt x="7107264" y="25244"/>
                  <a:pt x="6992874" y="27432"/>
                </a:cubicBezTo>
                <a:cubicBezTo>
                  <a:pt x="6884782" y="17566"/>
                  <a:pt x="6638381" y="14651"/>
                  <a:pt x="6440805" y="27432"/>
                </a:cubicBezTo>
                <a:cubicBezTo>
                  <a:pt x="6208169" y="60979"/>
                  <a:pt x="6026010" y="30610"/>
                  <a:pt x="5888736" y="27432"/>
                </a:cubicBezTo>
                <a:cubicBezTo>
                  <a:pt x="5762198" y="10473"/>
                  <a:pt x="5584977" y="25540"/>
                  <a:pt x="5336667" y="27432"/>
                </a:cubicBezTo>
                <a:cubicBezTo>
                  <a:pt x="5092600" y="8870"/>
                  <a:pt x="4849659" y="29959"/>
                  <a:pt x="4574286" y="27432"/>
                </a:cubicBezTo>
                <a:cubicBezTo>
                  <a:pt x="4271362" y="35230"/>
                  <a:pt x="4129109" y="33967"/>
                  <a:pt x="3917061" y="27432"/>
                </a:cubicBezTo>
                <a:cubicBezTo>
                  <a:pt x="3716743" y="26392"/>
                  <a:pt x="3654523" y="50446"/>
                  <a:pt x="3575304" y="27432"/>
                </a:cubicBezTo>
                <a:cubicBezTo>
                  <a:pt x="3521930" y="22984"/>
                  <a:pt x="3174876" y="12123"/>
                  <a:pt x="3023235" y="27432"/>
                </a:cubicBezTo>
                <a:cubicBezTo>
                  <a:pt x="2896812" y="10128"/>
                  <a:pt x="2623520" y="63192"/>
                  <a:pt x="2260854" y="27432"/>
                </a:cubicBezTo>
                <a:cubicBezTo>
                  <a:pt x="1927032" y="21370"/>
                  <a:pt x="1997337" y="17315"/>
                  <a:pt x="1813941" y="27432"/>
                </a:cubicBezTo>
                <a:cubicBezTo>
                  <a:pt x="1663537" y="71145"/>
                  <a:pt x="1153132" y="3151"/>
                  <a:pt x="946404" y="27432"/>
                </a:cubicBezTo>
                <a:cubicBezTo>
                  <a:pt x="678295" y="32471"/>
                  <a:pt x="444357" y="37120"/>
                  <a:pt x="0" y="27432"/>
                </a:cubicBezTo>
                <a:cubicBezTo>
                  <a:pt x="915" y="14581"/>
                  <a:pt x="-225" y="5575"/>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Tree>
    <p:extLst>
      <p:ext uri="{BB962C8B-B14F-4D97-AF65-F5344CB8AC3E}">
        <p14:creationId xmlns:p14="http://schemas.microsoft.com/office/powerpoint/2010/main" val="146185135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7576779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91922721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26246089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34377276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10/3/2025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1691280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10/3/2025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1002446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10/3/2025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6539458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6179289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82173838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521247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B8498729-8E0E-452C-9DE5-20C4280E6809}"/>
              </a:ext>
            </a:extLst>
          </p:cNvPr>
          <p:cNvSpPr>
            <a:spLocks noGrp="1"/>
          </p:cNvSpPr>
          <p:nvPr>
            <p:ph type="body" sz="quarter" idx="11" hasCustomPrompt="1"/>
          </p:nvPr>
        </p:nvSpPr>
        <p:spPr>
          <a:xfrm>
            <a:off x="3638339" y="5310000"/>
            <a:ext cx="4536000" cy="1548000"/>
          </a:xfrm>
          <a:solidFill>
            <a:schemeClr val="bg1">
              <a:lumMod val="85000"/>
              <a:alpha val="80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02</a:t>
            </a:r>
          </a:p>
          <a:p>
            <a:pPr lvl="1"/>
            <a:r>
              <a:rPr lang="en-US" noProof="0"/>
              <a:t>Lorem ipsum dolor sit amet, consectetuer adipiscing elit, sed diam nonummy</a:t>
            </a:r>
          </a:p>
        </p:txBody>
      </p:sp>
      <p:sp>
        <p:nvSpPr>
          <p:cNvPr id="17" name="Text Placeholder 16">
            <a:extLst>
              <a:ext uri="{FF2B5EF4-FFF2-40B4-BE49-F238E27FC236}">
                <a16:creationId xmlns:a16="http://schemas.microsoft.com/office/drawing/2014/main" id="{6F6ED01E-03BA-4CB7-BDDB-4A7F0B0DA414}"/>
              </a:ext>
            </a:extLst>
          </p:cNvPr>
          <p:cNvSpPr>
            <a:spLocks noGrp="1"/>
          </p:cNvSpPr>
          <p:nvPr>
            <p:ph type="body" sz="quarter" idx="10" hasCustomPrompt="1"/>
          </p:nvPr>
        </p:nvSpPr>
        <p:spPr>
          <a:xfrm>
            <a:off x="787583" y="5310000"/>
            <a:ext cx="2778470" cy="1548000"/>
          </a:xfrm>
          <a:solidFill>
            <a:schemeClr val="bg1">
              <a:lumMod val="95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01</a:t>
            </a:r>
          </a:p>
          <a:p>
            <a:pPr lvl="1"/>
            <a:r>
              <a:rPr lang="en-US" noProof="0"/>
              <a:t>Lorem ipsum dolor sit amet, consectetuer adipiscing elit, sed diam nonummy</a:t>
            </a:r>
          </a:p>
        </p:txBody>
      </p:sp>
      <p:sp>
        <p:nvSpPr>
          <p:cNvPr id="2" name="Title 1">
            <a:extLst>
              <a:ext uri="{FF2B5EF4-FFF2-40B4-BE49-F238E27FC236}">
                <a16:creationId xmlns:a16="http://schemas.microsoft.com/office/drawing/2014/main" id="{D3060639-BF2D-41F8-822B-DED03338D288}"/>
              </a:ext>
            </a:extLst>
          </p:cNvPr>
          <p:cNvSpPr>
            <a:spLocks noGrp="1"/>
          </p:cNvSpPr>
          <p:nvPr userDrawn="1">
            <p:ph type="title" hasCustomPrompt="1"/>
          </p:nvPr>
        </p:nvSpPr>
        <p:spPr>
          <a:xfrm>
            <a:off x="680354" y="197121"/>
            <a:ext cx="10711545" cy="1325563"/>
          </a:xfrm>
        </p:spPr>
        <p:txBody>
          <a:bodyPr>
            <a:normAutofit/>
          </a:bodyPr>
          <a:lstStyle>
            <a:lvl1pPr>
              <a:defRPr sz="3000"/>
            </a:lvl1pPr>
          </a:lstStyle>
          <a:p>
            <a:r>
              <a:rPr lang="en-US" noProof="0"/>
              <a:t>Project Timeline</a:t>
            </a:r>
          </a:p>
        </p:txBody>
      </p:sp>
      <p:sp>
        <p:nvSpPr>
          <p:cNvPr id="3" name="Content Placeholder 2">
            <a:extLst>
              <a:ext uri="{FF2B5EF4-FFF2-40B4-BE49-F238E27FC236}">
                <a16:creationId xmlns:a16="http://schemas.microsoft.com/office/drawing/2014/main" id="{0F474091-9EA2-47C8-AAA9-6DFE207852E4}"/>
              </a:ext>
            </a:extLst>
          </p:cNvPr>
          <p:cNvSpPr>
            <a:spLocks noGrp="1"/>
          </p:cNvSpPr>
          <p:nvPr userDrawn="1">
            <p:ph idx="1"/>
          </p:nvPr>
        </p:nvSpPr>
        <p:spPr>
          <a:xfrm>
            <a:off x="680354" y="1786436"/>
            <a:ext cx="10711545" cy="330606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16">
            <a:extLst>
              <a:ext uri="{FF2B5EF4-FFF2-40B4-BE49-F238E27FC236}">
                <a16:creationId xmlns:a16="http://schemas.microsoft.com/office/drawing/2014/main" id="{1C51713D-9A60-48EF-A25A-764AEDE9E672}"/>
              </a:ext>
            </a:extLst>
          </p:cNvPr>
          <p:cNvSpPr>
            <a:spLocks noGrp="1"/>
          </p:cNvSpPr>
          <p:nvPr>
            <p:ph type="body" sz="quarter" idx="12" hasCustomPrompt="1"/>
          </p:nvPr>
        </p:nvSpPr>
        <p:spPr>
          <a:xfrm>
            <a:off x="8246626" y="5310000"/>
            <a:ext cx="3103200" cy="1548000"/>
          </a:xfrm>
          <a:solidFill>
            <a:schemeClr val="bg1">
              <a:lumMod val="95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3</a:t>
            </a:r>
          </a:p>
          <a:p>
            <a:pPr lvl="1"/>
            <a:r>
              <a:rPr lang="en-US" noProof="0"/>
              <a:t>Lorem ipsum dolor sit amet, consectetuer adipiscing elit, sed diam nonummy</a:t>
            </a:r>
          </a:p>
        </p:txBody>
      </p:sp>
      <p:cxnSp>
        <p:nvCxnSpPr>
          <p:cNvPr id="21" name="Straight Connector 20">
            <a:extLst>
              <a:ext uri="{FF2B5EF4-FFF2-40B4-BE49-F238E27FC236}">
                <a16:creationId xmlns:a16="http://schemas.microsoft.com/office/drawing/2014/main" id="{303706AB-7768-4239-93C0-28F2AC35B71A}"/>
              </a:ext>
            </a:extLst>
          </p:cNvPr>
          <p:cNvCxnSpPr/>
          <p:nvPr userDrawn="1"/>
        </p:nvCxnSpPr>
        <p:spPr>
          <a:xfrm>
            <a:off x="787583" y="1181100"/>
            <a:ext cx="28800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518530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18238007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395630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527716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554379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1088040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382306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299040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360247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806403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90335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4" y="1769542"/>
            <a:ext cx="9440034" cy="1828801"/>
          </a:xfrm>
        </p:spPr>
        <p:txBody>
          <a:bodyPr anchor="b">
            <a:normAutofit/>
          </a:bodyPr>
          <a:lstStyle>
            <a:lvl1pPr algn="ctr">
              <a:defRPr sz="5400"/>
            </a:lvl1pPr>
          </a:lstStyle>
          <a:p>
            <a:r>
              <a:rPr lang="en-US"/>
              <a:t>Click to edit Master title style</a:t>
            </a:r>
          </a:p>
        </p:txBody>
      </p:sp>
      <p:sp>
        <p:nvSpPr>
          <p:cNvPr id="3" name="Subtitle 2"/>
          <p:cNvSpPr>
            <a:spLocks noGrp="1"/>
          </p:cNvSpPr>
          <p:nvPr>
            <p:ph type="subTitle" idx="1"/>
          </p:nvPr>
        </p:nvSpPr>
        <p:spPr>
          <a:xfrm>
            <a:off x="1370694" y="3598339"/>
            <a:ext cx="9440034" cy="1049867"/>
          </a:xfrm>
        </p:spPr>
        <p:txBody>
          <a:bodyPr anchor="t"/>
          <a:lstStyle>
            <a:lvl1pPr marL="0" indent="0" algn="ctr">
              <a:buNone/>
              <a:defRPr>
                <a:solidFill>
                  <a:schemeClr val="tx1"/>
                </a:solidFill>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pPr/>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23720256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8271663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7024070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E6C8-AB1D-4204-BC9C-3366B0BF0435}"/>
              </a:ext>
            </a:extLst>
          </p:cNvPr>
          <p:cNvSpPr>
            <a:spLocks noGrp="1"/>
          </p:cNvSpPr>
          <p:nvPr>
            <p:ph type="ctrTitle"/>
          </p:nvPr>
        </p:nvSpPr>
        <p:spPr>
          <a:xfrm>
            <a:off x="704088" y="889820"/>
            <a:ext cx="9989574" cy="3598606"/>
          </a:xfrm>
        </p:spPr>
        <p:txBody>
          <a:bodyPr anchor="t">
            <a:normAutofit/>
          </a:bodyPr>
          <a:lstStyle>
            <a:lvl1pPr algn="l">
              <a:defRPr sz="5400"/>
            </a:lvl1pPr>
          </a:lstStyle>
          <a:p>
            <a:r>
              <a:rPr lang="en-US"/>
              <a:t>Click to edit Master title style</a:t>
            </a:r>
          </a:p>
        </p:txBody>
      </p:sp>
      <p:sp>
        <p:nvSpPr>
          <p:cNvPr id="3" name="Subtitle 2">
            <a:extLst>
              <a:ext uri="{FF2B5EF4-FFF2-40B4-BE49-F238E27FC236}">
                <a16:creationId xmlns:a16="http://schemas.microsoft.com/office/drawing/2014/main" id="{7A7B9009-EE50-4EE5-B6EB-CD6EC83D3FA3}"/>
              </a:ext>
            </a:extLst>
          </p:cNvPr>
          <p:cNvSpPr>
            <a:spLocks noGrp="1"/>
          </p:cNvSpPr>
          <p:nvPr>
            <p:ph type="subTitle" idx="1"/>
          </p:nvPr>
        </p:nvSpPr>
        <p:spPr>
          <a:xfrm>
            <a:off x="704088" y="4488426"/>
            <a:ext cx="6991776" cy="130277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9C8667E-058A-436F-B8EA-5B3A99D43D09}"/>
              </a:ext>
            </a:extLst>
          </p:cNvPr>
          <p:cNvSpPr>
            <a:spLocks noGrp="1"/>
          </p:cNvSpPr>
          <p:nvPr>
            <p:ph type="dt" sz="half" idx="10"/>
          </p:nvPr>
        </p:nvSpPr>
        <p:spPr/>
        <p:txBody>
          <a:bodyPr/>
          <a:lstStyle/>
          <a:p>
            <a:fld id="{D1D1EADE-8E88-4C7C-8AC5-FB148DE4940E}" type="datetime1">
              <a:rPr lang="en-US" smtClean="0"/>
              <a:t>10/3/2025</a:t>
            </a:fld>
            <a:endParaRPr lang="en-US"/>
          </a:p>
        </p:txBody>
      </p:sp>
      <p:sp>
        <p:nvSpPr>
          <p:cNvPr id="5" name="Footer Placeholder 4">
            <a:extLst>
              <a:ext uri="{FF2B5EF4-FFF2-40B4-BE49-F238E27FC236}">
                <a16:creationId xmlns:a16="http://schemas.microsoft.com/office/drawing/2014/main" id="{52680305-1AD7-482D-BFFD-6CDB83AB39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5762A1-52E9-402D-B65E-DF193E44CE83}"/>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94289691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7CA6-BFD9-4CB1-8892-F6B062E824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CDA8C3-9C0C-4E52-9A62-E4DB159E6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C3EC35-E02F-41FF-9232-F90692A902FC}"/>
              </a:ext>
            </a:extLst>
          </p:cNvPr>
          <p:cNvSpPr>
            <a:spLocks noGrp="1"/>
          </p:cNvSpPr>
          <p:nvPr>
            <p:ph type="dt" sz="half" idx="10"/>
          </p:nvPr>
        </p:nvSpPr>
        <p:spPr/>
        <p:txBody>
          <a:bodyPr/>
          <a:lstStyle/>
          <a:p>
            <a:fld id="{157B6794-849E-4626-908B-D15793550EFB}" type="datetime1">
              <a:rPr lang="en-US" smtClean="0"/>
              <a:t>10/3/2025</a:t>
            </a:fld>
            <a:endParaRPr lang="en-US"/>
          </a:p>
        </p:txBody>
      </p:sp>
      <p:sp>
        <p:nvSpPr>
          <p:cNvPr id="5" name="Footer Placeholder 4">
            <a:extLst>
              <a:ext uri="{FF2B5EF4-FFF2-40B4-BE49-F238E27FC236}">
                <a16:creationId xmlns:a16="http://schemas.microsoft.com/office/drawing/2014/main" id="{39D13D38-5DF1-443B-8A12-71E834FDC6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5E644A-4A37-4757-9809-5B035E2874E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81597352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578B-CD85-4BF1-A729-E8E8079B595F}"/>
              </a:ext>
            </a:extLst>
          </p:cNvPr>
          <p:cNvSpPr>
            <a:spLocks noGrp="1"/>
          </p:cNvSpPr>
          <p:nvPr>
            <p:ph type="title"/>
          </p:nvPr>
        </p:nvSpPr>
        <p:spPr>
          <a:xfrm>
            <a:off x="715383" y="1709738"/>
            <a:ext cx="10632067"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58448C1-C13F-4826-8347-EEB00A6643D6}"/>
              </a:ext>
            </a:extLst>
          </p:cNvPr>
          <p:cNvSpPr>
            <a:spLocks noGrp="1"/>
          </p:cNvSpPr>
          <p:nvPr>
            <p:ph type="body" idx="1"/>
          </p:nvPr>
        </p:nvSpPr>
        <p:spPr>
          <a:xfrm>
            <a:off x="715383" y="4589463"/>
            <a:ext cx="1063206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06546A-957F-4C4D-9744-1177AD258E10}"/>
              </a:ext>
            </a:extLst>
          </p:cNvPr>
          <p:cNvSpPr>
            <a:spLocks noGrp="1"/>
          </p:cNvSpPr>
          <p:nvPr>
            <p:ph type="dt" sz="half" idx="10"/>
          </p:nvPr>
        </p:nvSpPr>
        <p:spPr/>
        <p:txBody>
          <a:bodyPr/>
          <a:lstStyle/>
          <a:p>
            <a:fld id="{63DB64E7-5594-42A3-ADBF-E95A7ACEAD64}" type="datetime1">
              <a:rPr lang="en-US" smtClean="0"/>
              <a:t>10/3/2025</a:t>
            </a:fld>
            <a:endParaRPr lang="en-US"/>
          </a:p>
        </p:txBody>
      </p:sp>
      <p:sp>
        <p:nvSpPr>
          <p:cNvPr id="5" name="Footer Placeholder 4">
            <a:extLst>
              <a:ext uri="{FF2B5EF4-FFF2-40B4-BE49-F238E27FC236}">
                <a16:creationId xmlns:a16="http://schemas.microsoft.com/office/drawing/2014/main" id="{B1DB149C-CC63-4E3A-A83D-EF637EB519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B94775-7982-41EC-B584-D51224D38F77}"/>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87415929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4BD8-507D-48E4-A624-F16A741C3609}"/>
              </a:ext>
            </a:extLst>
          </p:cNvPr>
          <p:cNvSpPr>
            <a:spLocks noGrp="1"/>
          </p:cNvSpPr>
          <p:nvPr>
            <p:ph type="title"/>
          </p:nvPr>
        </p:nvSpPr>
        <p:spPr>
          <a:xfrm>
            <a:off x="700635" y="914400"/>
            <a:ext cx="10691265" cy="130759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10A07E4-3A39-457C-A059-7DFB6039D947}"/>
              </a:ext>
            </a:extLst>
          </p:cNvPr>
          <p:cNvSpPr>
            <a:spLocks noGrp="1"/>
          </p:cNvSpPr>
          <p:nvPr>
            <p:ph sz="half" idx="1"/>
          </p:nvPr>
        </p:nvSpPr>
        <p:spPr>
          <a:xfrm>
            <a:off x="704088"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141E17-47CE-4A78-B0FA-0E9786DA67C5}"/>
              </a:ext>
            </a:extLst>
          </p:cNvPr>
          <p:cNvSpPr>
            <a:spLocks noGrp="1"/>
          </p:cNvSpPr>
          <p:nvPr>
            <p:ph sz="half" idx="2"/>
          </p:nvPr>
        </p:nvSpPr>
        <p:spPr>
          <a:xfrm>
            <a:off x="6181344"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F02C13-D3ED-4044-9716-F29D79A184C9}"/>
              </a:ext>
            </a:extLst>
          </p:cNvPr>
          <p:cNvSpPr>
            <a:spLocks noGrp="1"/>
          </p:cNvSpPr>
          <p:nvPr>
            <p:ph type="dt" sz="half" idx="10"/>
          </p:nvPr>
        </p:nvSpPr>
        <p:spPr/>
        <p:txBody>
          <a:bodyPr/>
          <a:lstStyle/>
          <a:p>
            <a:fld id="{18462B0B-D248-4FFB-8695-AD7FA4B1284A}" type="datetime1">
              <a:rPr lang="en-US" smtClean="0"/>
              <a:t>10/3/2025</a:t>
            </a:fld>
            <a:endParaRPr lang="en-US"/>
          </a:p>
        </p:txBody>
      </p:sp>
      <p:sp>
        <p:nvSpPr>
          <p:cNvPr id="6" name="Footer Placeholder 5">
            <a:extLst>
              <a:ext uri="{FF2B5EF4-FFF2-40B4-BE49-F238E27FC236}">
                <a16:creationId xmlns:a16="http://schemas.microsoft.com/office/drawing/2014/main" id="{8AF334AD-FB29-4355-B5CF-85E61B4F34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5AA154-790C-4774-9C21-8C543E733F2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44812788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DD35-7673-4F88-86B0-634883B5E345}"/>
              </a:ext>
            </a:extLst>
          </p:cNvPr>
          <p:cNvSpPr>
            <a:spLocks noGrp="1"/>
          </p:cNvSpPr>
          <p:nvPr>
            <p:ph type="title"/>
          </p:nvPr>
        </p:nvSpPr>
        <p:spPr>
          <a:xfrm>
            <a:off x="704087" y="929147"/>
            <a:ext cx="10689336" cy="798451"/>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C820D7-3E0B-47C6-A583-C4C839C5AF03}"/>
              </a:ext>
            </a:extLst>
          </p:cNvPr>
          <p:cNvSpPr>
            <a:spLocks noGrp="1"/>
          </p:cNvSpPr>
          <p:nvPr>
            <p:ph type="body" idx="1"/>
          </p:nvPr>
        </p:nvSpPr>
        <p:spPr>
          <a:xfrm>
            <a:off x="704088"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839A7B-97D5-400F-B802-A0FF28FE9F15}"/>
              </a:ext>
            </a:extLst>
          </p:cNvPr>
          <p:cNvSpPr>
            <a:spLocks noGrp="1"/>
          </p:cNvSpPr>
          <p:nvPr>
            <p:ph sz="half" idx="2"/>
          </p:nvPr>
        </p:nvSpPr>
        <p:spPr>
          <a:xfrm>
            <a:off x="704088"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E0ECA2-DBF1-4681-9DFA-93AFD1B371DB}"/>
              </a:ext>
            </a:extLst>
          </p:cNvPr>
          <p:cNvSpPr>
            <a:spLocks noGrp="1"/>
          </p:cNvSpPr>
          <p:nvPr>
            <p:ph type="body" sz="quarter" idx="3"/>
          </p:nvPr>
        </p:nvSpPr>
        <p:spPr>
          <a:xfrm>
            <a:off x="6181344"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0EBBBB-517F-4ED7-9E51-CF0F7590B4D4}"/>
              </a:ext>
            </a:extLst>
          </p:cNvPr>
          <p:cNvSpPr>
            <a:spLocks noGrp="1"/>
          </p:cNvSpPr>
          <p:nvPr>
            <p:ph sz="quarter" idx="4"/>
          </p:nvPr>
        </p:nvSpPr>
        <p:spPr>
          <a:xfrm>
            <a:off x="6181344"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11B5C7-1E37-478F-B4B0-C7202FFE41B9}"/>
              </a:ext>
            </a:extLst>
          </p:cNvPr>
          <p:cNvSpPr>
            <a:spLocks noGrp="1"/>
          </p:cNvSpPr>
          <p:nvPr>
            <p:ph type="dt" sz="half" idx="10"/>
          </p:nvPr>
        </p:nvSpPr>
        <p:spPr/>
        <p:txBody>
          <a:bodyPr/>
          <a:lstStyle/>
          <a:p>
            <a:fld id="{D0378EFB-9159-4510-B73F-4F0409ADE937}" type="datetime1">
              <a:rPr lang="en-US" smtClean="0"/>
              <a:t>10/3/2025</a:t>
            </a:fld>
            <a:endParaRPr lang="en-US"/>
          </a:p>
        </p:txBody>
      </p:sp>
      <p:sp>
        <p:nvSpPr>
          <p:cNvPr id="8" name="Footer Placeholder 7">
            <a:extLst>
              <a:ext uri="{FF2B5EF4-FFF2-40B4-BE49-F238E27FC236}">
                <a16:creationId xmlns:a16="http://schemas.microsoft.com/office/drawing/2014/main" id="{9153F7EF-507C-4CB3-86C5-8B34FFFC1D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E3DEA6-E4EB-4C2A-8B4F-55EC965B6219}"/>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08262886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2964-A933-4B98-A141-A4B316DAFA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684C9D-23DA-42B0-9DD3-7592F72E8DC9}"/>
              </a:ext>
            </a:extLst>
          </p:cNvPr>
          <p:cNvSpPr>
            <a:spLocks noGrp="1"/>
          </p:cNvSpPr>
          <p:nvPr>
            <p:ph type="dt" sz="half" idx="10"/>
          </p:nvPr>
        </p:nvSpPr>
        <p:spPr/>
        <p:txBody>
          <a:bodyPr/>
          <a:lstStyle/>
          <a:p>
            <a:fld id="{89BC9412-2452-4BED-A324-9D8C115361AD}" type="datetime1">
              <a:rPr lang="en-US" smtClean="0"/>
              <a:t>10/3/2025</a:t>
            </a:fld>
            <a:endParaRPr lang="en-US"/>
          </a:p>
        </p:txBody>
      </p:sp>
      <p:sp>
        <p:nvSpPr>
          <p:cNvPr id="4" name="Footer Placeholder 3">
            <a:extLst>
              <a:ext uri="{FF2B5EF4-FFF2-40B4-BE49-F238E27FC236}">
                <a16:creationId xmlns:a16="http://schemas.microsoft.com/office/drawing/2014/main" id="{68BF8F05-876F-49D8-AE30-5BB2A91ECD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3D20DA-9260-4577-BB51-789570A243AF}"/>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26370588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2C1F24-E0A1-45A7-8EF5-92CD9799341C}"/>
              </a:ext>
            </a:extLst>
          </p:cNvPr>
          <p:cNvSpPr>
            <a:spLocks noGrp="1"/>
          </p:cNvSpPr>
          <p:nvPr>
            <p:ph type="dt" sz="half" idx="10"/>
          </p:nvPr>
        </p:nvSpPr>
        <p:spPr/>
        <p:txBody>
          <a:bodyPr/>
          <a:lstStyle/>
          <a:p>
            <a:fld id="{F5318F62-D251-40E8-A23C-F4CFE9FEAB41}" type="datetime1">
              <a:rPr lang="en-US" smtClean="0"/>
              <a:t>10/3/2025</a:t>
            </a:fld>
            <a:endParaRPr lang="en-US"/>
          </a:p>
        </p:txBody>
      </p:sp>
      <p:sp>
        <p:nvSpPr>
          <p:cNvPr id="3" name="Footer Placeholder 2">
            <a:extLst>
              <a:ext uri="{FF2B5EF4-FFF2-40B4-BE49-F238E27FC236}">
                <a16:creationId xmlns:a16="http://schemas.microsoft.com/office/drawing/2014/main" id="{3E021C19-210E-46B0-9036-5D8AECC926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A880FEF-487E-44DF-8615-DF2210419602}"/>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65496737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68EE-74C8-43A6-90BC-2DDD965CF64A}"/>
              </a:ext>
            </a:extLst>
          </p:cNvPr>
          <p:cNvSpPr>
            <a:spLocks noGrp="1"/>
          </p:cNvSpPr>
          <p:nvPr>
            <p:ph type="title"/>
          </p:nvPr>
        </p:nvSpPr>
        <p:spPr>
          <a:xfrm>
            <a:off x="704088" y="1069848"/>
            <a:ext cx="4093599" cy="1316736"/>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1C35AC-CAE3-48CF-A3E4-A075C9FDD71B}"/>
              </a:ext>
            </a:extLst>
          </p:cNvPr>
          <p:cNvSpPr>
            <a:spLocks noGrp="1"/>
          </p:cNvSpPr>
          <p:nvPr>
            <p:ph idx="1"/>
          </p:nvPr>
        </p:nvSpPr>
        <p:spPr>
          <a:xfrm>
            <a:off x="5183188" y="1069848"/>
            <a:ext cx="6172200" cy="47912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9D03EA-5FAD-4609-A2B8-624E426847E3}"/>
              </a:ext>
            </a:extLst>
          </p:cNvPr>
          <p:cNvSpPr>
            <a:spLocks noGrp="1"/>
          </p:cNvSpPr>
          <p:nvPr>
            <p:ph type="body" sz="half" idx="2"/>
          </p:nvPr>
        </p:nvSpPr>
        <p:spPr>
          <a:xfrm>
            <a:off x="704088" y="2551176"/>
            <a:ext cx="4093599" cy="331927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58D2EA-2191-4216-B64D-067BDFE12375}"/>
              </a:ext>
            </a:extLst>
          </p:cNvPr>
          <p:cNvSpPr>
            <a:spLocks noGrp="1"/>
          </p:cNvSpPr>
          <p:nvPr>
            <p:ph type="dt" sz="half" idx="10"/>
          </p:nvPr>
        </p:nvSpPr>
        <p:spPr/>
        <p:txBody>
          <a:bodyPr/>
          <a:lstStyle/>
          <a:p>
            <a:fld id="{44F76144-149E-4874-93A5-554A0357CF82}" type="datetime1">
              <a:rPr lang="en-US" smtClean="0"/>
              <a:t>10/3/2025</a:t>
            </a:fld>
            <a:endParaRPr lang="en-US"/>
          </a:p>
        </p:txBody>
      </p:sp>
      <p:sp>
        <p:nvSpPr>
          <p:cNvPr id="6" name="Footer Placeholder 5">
            <a:extLst>
              <a:ext uri="{FF2B5EF4-FFF2-40B4-BE49-F238E27FC236}">
                <a16:creationId xmlns:a16="http://schemas.microsoft.com/office/drawing/2014/main" id="{78042128-DAB4-481C-BEE6-3523E8E88B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50E382-C500-4A4C-A7C6-43860383AB91}"/>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9597054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78768353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E98B-EACF-4251-A8AF-0D9EDD17C664}"/>
              </a:ext>
            </a:extLst>
          </p:cNvPr>
          <p:cNvSpPr>
            <a:spLocks noGrp="1"/>
          </p:cNvSpPr>
          <p:nvPr>
            <p:ph type="title"/>
          </p:nvPr>
        </p:nvSpPr>
        <p:spPr>
          <a:xfrm>
            <a:off x="704088" y="1066800"/>
            <a:ext cx="4103431" cy="1317523"/>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05F473-761A-4002-AF70-9FF878D0139E}"/>
              </a:ext>
            </a:extLst>
          </p:cNvPr>
          <p:cNvSpPr>
            <a:spLocks noGrp="1"/>
          </p:cNvSpPr>
          <p:nvPr>
            <p:ph type="pic" idx="1"/>
          </p:nvPr>
        </p:nvSpPr>
        <p:spPr>
          <a:xfrm>
            <a:off x="5183188" y="1066800"/>
            <a:ext cx="6172200" cy="4794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A0C2E6A-F834-4540-BB00-E13CB45DC362}"/>
              </a:ext>
            </a:extLst>
          </p:cNvPr>
          <p:cNvSpPr>
            <a:spLocks noGrp="1"/>
          </p:cNvSpPr>
          <p:nvPr>
            <p:ph type="body" sz="half" idx="2"/>
          </p:nvPr>
        </p:nvSpPr>
        <p:spPr>
          <a:xfrm>
            <a:off x="704088" y="2552700"/>
            <a:ext cx="4103431"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C38EAB-AD63-415C-B263-BA1D8FBE3CB0}"/>
              </a:ext>
            </a:extLst>
          </p:cNvPr>
          <p:cNvSpPr>
            <a:spLocks noGrp="1"/>
          </p:cNvSpPr>
          <p:nvPr>
            <p:ph type="dt" sz="half" idx="10"/>
          </p:nvPr>
        </p:nvSpPr>
        <p:spPr/>
        <p:txBody>
          <a:bodyPr/>
          <a:lstStyle/>
          <a:p>
            <a:fld id="{50BA65D8-0540-4835-AE5C-25D29DBA01BE}" type="datetime1">
              <a:rPr lang="en-US" smtClean="0"/>
              <a:t>10/3/2025</a:t>
            </a:fld>
            <a:endParaRPr lang="en-US"/>
          </a:p>
        </p:txBody>
      </p:sp>
      <p:sp>
        <p:nvSpPr>
          <p:cNvPr id="6" name="Footer Placeholder 5">
            <a:extLst>
              <a:ext uri="{FF2B5EF4-FFF2-40B4-BE49-F238E27FC236}">
                <a16:creationId xmlns:a16="http://schemas.microsoft.com/office/drawing/2014/main" id="{422E5541-B6DE-45E8-BCFE-0DFC4F5740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B78D45-289B-46AF-8CB9-E6150BEA17ED}"/>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70761646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359C1-C098-4BF4-A55D-782F4E606B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343C7E-1E8B-4D38-9B81-1AA2A8978E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A70B00-53AE-4D3F-91BE-A8D789ED9864}"/>
              </a:ext>
            </a:extLst>
          </p:cNvPr>
          <p:cNvSpPr>
            <a:spLocks noGrp="1"/>
          </p:cNvSpPr>
          <p:nvPr>
            <p:ph type="dt" sz="half" idx="10"/>
          </p:nvPr>
        </p:nvSpPr>
        <p:spPr/>
        <p:txBody>
          <a:bodyPr/>
          <a:lstStyle/>
          <a:p>
            <a:fld id="{EC3C8B9C-477D-492A-96AD-1FC2CC997A73}" type="datetime1">
              <a:rPr lang="en-US" smtClean="0"/>
              <a:t>10/3/2025</a:t>
            </a:fld>
            <a:endParaRPr lang="en-US"/>
          </a:p>
        </p:txBody>
      </p:sp>
      <p:sp>
        <p:nvSpPr>
          <p:cNvPr id="5" name="Footer Placeholder 4">
            <a:extLst>
              <a:ext uri="{FF2B5EF4-FFF2-40B4-BE49-F238E27FC236}">
                <a16:creationId xmlns:a16="http://schemas.microsoft.com/office/drawing/2014/main" id="{06647FC7-8124-4F70-A849-B6BCC5189C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7CEBE4-50DC-47DB-B699-CCC024336C9F}"/>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59203775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418279-D3B8-4C6A-AB74-9DE377771270}"/>
              </a:ext>
            </a:extLst>
          </p:cNvPr>
          <p:cNvSpPr>
            <a:spLocks noGrp="1"/>
          </p:cNvSpPr>
          <p:nvPr>
            <p:ph type="title" orient="vert"/>
          </p:nvPr>
        </p:nvSpPr>
        <p:spPr>
          <a:xfrm>
            <a:off x="9242322" y="997974"/>
            <a:ext cx="2349043" cy="498495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8F733C-9309-4197-BACA-207CDC8935C9}"/>
              </a:ext>
            </a:extLst>
          </p:cNvPr>
          <p:cNvSpPr>
            <a:spLocks noGrp="1"/>
          </p:cNvSpPr>
          <p:nvPr>
            <p:ph type="body" orient="vert" idx="1"/>
          </p:nvPr>
        </p:nvSpPr>
        <p:spPr>
          <a:xfrm>
            <a:off x="768927" y="997973"/>
            <a:ext cx="8473395" cy="49849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ACD4D0-5BE6-412D-B08B-5DFFD593513E}"/>
              </a:ext>
            </a:extLst>
          </p:cNvPr>
          <p:cNvSpPr>
            <a:spLocks noGrp="1"/>
          </p:cNvSpPr>
          <p:nvPr>
            <p:ph type="dt" sz="half" idx="10"/>
          </p:nvPr>
        </p:nvSpPr>
        <p:spPr/>
        <p:txBody>
          <a:bodyPr/>
          <a:lstStyle/>
          <a:p>
            <a:fld id="{42D3AED5-E26D-4E29-B1B3-7847B6779594}" type="datetime1">
              <a:rPr lang="en-US" smtClean="0"/>
              <a:t>10/3/2025</a:t>
            </a:fld>
            <a:endParaRPr lang="en-US"/>
          </a:p>
        </p:txBody>
      </p:sp>
      <p:sp>
        <p:nvSpPr>
          <p:cNvPr id="5" name="Footer Placeholder 4">
            <a:extLst>
              <a:ext uri="{FF2B5EF4-FFF2-40B4-BE49-F238E27FC236}">
                <a16:creationId xmlns:a16="http://schemas.microsoft.com/office/drawing/2014/main" id="{55021651-B786-4A39-A10F-F5231D0A2C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504D2D-9379-40DE-9F45-3004BE54F16B}"/>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01479282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C4B6C-54E6-7641-8734-66F4C76B31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D310BE4-1FB1-9630-7EDB-3410F4C672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CE84EE-2C31-8F8F-E12D-B9D8A2B79B2A}"/>
              </a:ext>
            </a:extLst>
          </p:cNvPr>
          <p:cNvSpPr>
            <a:spLocks noGrp="1"/>
          </p:cNvSpPr>
          <p:nvPr>
            <p:ph type="dt" sz="half" idx="10"/>
          </p:nvPr>
        </p:nvSpPr>
        <p:spPr/>
        <p:txBody>
          <a:bodyPr/>
          <a:lstStyle/>
          <a:p>
            <a:fld id="{20F54196-48AF-4927-B732-F0E33E6861A6}" type="datetimeFigureOut">
              <a:rPr lang="en-US" smtClean="0"/>
              <a:t>10/3/2025</a:t>
            </a:fld>
            <a:endParaRPr lang="en-US"/>
          </a:p>
        </p:txBody>
      </p:sp>
      <p:sp>
        <p:nvSpPr>
          <p:cNvPr id="5" name="Footer Placeholder 4">
            <a:extLst>
              <a:ext uri="{FF2B5EF4-FFF2-40B4-BE49-F238E27FC236}">
                <a16:creationId xmlns:a16="http://schemas.microsoft.com/office/drawing/2014/main" id="{57F48F9E-745D-F345-9A55-68BE68B939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D2347D-1200-921C-D1CE-1823A15D0A41}"/>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81698770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E1DDC-7FA7-7D43-BB69-6C87195241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EC19FC-521F-2FF6-8F0A-8034BED1C6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2BD036-F26B-654A-0E91-08F71ED6FDFD}"/>
              </a:ext>
            </a:extLst>
          </p:cNvPr>
          <p:cNvSpPr>
            <a:spLocks noGrp="1"/>
          </p:cNvSpPr>
          <p:nvPr>
            <p:ph type="dt" sz="half" idx="10"/>
          </p:nvPr>
        </p:nvSpPr>
        <p:spPr/>
        <p:txBody>
          <a:bodyPr/>
          <a:lstStyle/>
          <a:p>
            <a:fld id="{20F54196-48AF-4927-B732-F0E33E6861A6}" type="datetimeFigureOut">
              <a:rPr lang="en-US" smtClean="0"/>
              <a:t>10/3/2025</a:t>
            </a:fld>
            <a:endParaRPr lang="en-US"/>
          </a:p>
        </p:txBody>
      </p:sp>
      <p:sp>
        <p:nvSpPr>
          <p:cNvPr id="5" name="Footer Placeholder 4">
            <a:extLst>
              <a:ext uri="{FF2B5EF4-FFF2-40B4-BE49-F238E27FC236}">
                <a16:creationId xmlns:a16="http://schemas.microsoft.com/office/drawing/2014/main" id="{768FBB37-251A-3909-8687-3F8F7BFC2B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DF62B0-C9AB-7A89-EF32-E58F6F18AD93}"/>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187215811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17CB5-5E00-5AF5-DF4B-F04B6458F7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88F96A7-7B23-6F99-F3DD-3DC2601B28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C6350B-2145-1EFC-8FEF-32FEAFB8D83F}"/>
              </a:ext>
            </a:extLst>
          </p:cNvPr>
          <p:cNvSpPr>
            <a:spLocks noGrp="1"/>
          </p:cNvSpPr>
          <p:nvPr>
            <p:ph type="dt" sz="half" idx="10"/>
          </p:nvPr>
        </p:nvSpPr>
        <p:spPr/>
        <p:txBody>
          <a:bodyPr/>
          <a:lstStyle/>
          <a:p>
            <a:fld id="{20F54196-48AF-4927-B732-F0E33E6861A6}" type="datetimeFigureOut">
              <a:rPr lang="en-US" smtClean="0"/>
              <a:t>10/3/2025</a:t>
            </a:fld>
            <a:endParaRPr lang="en-US"/>
          </a:p>
        </p:txBody>
      </p:sp>
      <p:sp>
        <p:nvSpPr>
          <p:cNvPr id="5" name="Footer Placeholder 4">
            <a:extLst>
              <a:ext uri="{FF2B5EF4-FFF2-40B4-BE49-F238E27FC236}">
                <a16:creationId xmlns:a16="http://schemas.microsoft.com/office/drawing/2014/main" id="{A4723DE0-5A59-054B-A1A7-A1E4BCDAA0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A09757-B997-67BA-CC51-C85E59982F95}"/>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288442065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32110-0252-DFAC-EF32-33773F36E6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69EDD3-04CE-E1D7-466C-EEE9B7D027E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26A502-7FDE-F1D8-8897-1DD1268A6E1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BE69C3-3F5E-4C8A-6EE0-9156D0EDA84F}"/>
              </a:ext>
            </a:extLst>
          </p:cNvPr>
          <p:cNvSpPr>
            <a:spLocks noGrp="1"/>
          </p:cNvSpPr>
          <p:nvPr>
            <p:ph type="dt" sz="half" idx="10"/>
          </p:nvPr>
        </p:nvSpPr>
        <p:spPr/>
        <p:txBody>
          <a:bodyPr/>
          <a:lstStyle/>
          <a:p>
            <a:fld id="{20F54196-48AF-4927-B732-F0E33E6861A6}" type="datetimeFigureOut">
              <a:rPr lang="en-US" smtClean="0"/>
              <a:t>10/3/2025</a:t>
            </a:fld>
            <a:endParaRPr lang="en-US"/>
          </a:p>
        </p:txBody>
      </p:sp>
      <p:sp>
        <p:nvSpPr>
          <p:cNvPr id="6" name="Footer Placeholder 5">
            <a:extLst>
              <a:ext uri="{FF2B5EF4-FFF2-40B4-BE49-F238E27FC236}">
                <a16:creationId xmlns:a16="http://schemas.microsoft.com/office/drawing/2014/main" id="{A96827AC-9CAA-03DD-EECB-D27B17A174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7291D7-FB32-6BFD-CFD5-818161F237E7}"/>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329454406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9F02B-7407-6CCE-50A5-3B731657C61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434EFC9-6217-FDB6-FEF9-5DF0F6D891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49C260-3C6A-8F66-5E8B-659DB5F7E45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AE1F77C-850D-5E21-6AA1-BC0A052F26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60F533-E0FA-E396-733C-610F9A07260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1D2E9BD-1862-C478-82EB-4195DF9E8390}"/>
              </a:ext>
            </a:extLst>
          </p:cNvPr>
          <p:cNvSpPr>
            <a:spLocks noGrp="1"/>
          </p:cNvSpPr>
          <p:nvPr>
            <p:ph type="dt" sz="half" idx="10"/>
          </p:nvPr>
        </p:nvSpPr>
        <p:spPr/>
        <p:txBody>
          <a:bodyPr/>
          <a:lstStyle/>
          <a:p>
            <a:fld id="{20F54196-48AF-4927-B732-F0E33E6861A6}" type="datetimeFigureOut">
              <a:rPr lang="en-US" smtClean="0"/>
              <a:t>10/3/2025</a:t>
            </a:fld>
            <a:endParaRPr lang="en-US"/>
          </a:p>
        </p:txBody>
      </p:sp>
      <p:sp>
        <p:nvSpPr>
          <p:cNvPr id="8" name="Footer Placeholder 7">
            <a:extLst>
              <a:ext uri="{FF2B5EF4-FFF2-40B4-BE49-F238E27FC236}">
                <a16:creationId xmlns:a16="http://schemas.microsoft.com/office/drawing/2014/main" id="{F3187D9F-1194-4F75-6727-B1968475C61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B23E82-4ECD-04E8-3B9B-448923EACCD3}"/>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42172294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9B7A1-DA82-3EC6-8874-F34DD81742A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09D9E95-5C1F-DD10-77BC-593B83A57C46}"/>
              </a:ext>
            </a:extLst>
          </p:cNvPr>
          <p:cNvSpPr>
            <a:spLocks noGrp="1"/>
          </p:cNvSpPr>
          <p:nvPr>
            <p:ph type="dt" sz="half" idx="10"/>
          </p:nvPr>
        </p:nvSpPr>
        <p:spPr/>
        <p:txBody>
          <a:bodyPr/>
          <a:lstStyle/>
          <a:p>
            <a:fld id="{20F54196-48AF-4927-B732-F0E33E6861A6}" type="datetimeFigureOut">
              <a:rPr lang="en-US" smtClean="0"/>
              <a:t>10/3/2025</a:t>
            </a:fld>
            <a:endParaRPr lang="en-US"/>
          </a:p>
        </p:txBody>
      </p:sp>
      <p:sp>
        <p:nvSpPr>
          <p:cNvPr id="4" name="Footer Placeholder 3">
            <a:extLst>
              <a:ext uri="{FF2B5EF4-FFF2-40B4-BE49-F238E27FC236}">
                <a16:creationId xmlns:a16="http://schemas.microsoft.com/office/drawing/2014/main" id="{DC96B589-B5F9-E47B-45CF-0118CBAFCC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64E7FC5-5734-4FB2-6A5F-C79E6DE8B689}"/>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340997927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0B19B5-A5FA-1AF7-853E-786EA3B56406}"/>
              </a:ext>
            </a:extLst>
          </p:cNvPr>
          <p:cNvSpPr>
            <a:spLocks noGrp="1"/>
          </p:cNvSpPr>
          <p:nvPr>
            <p:ph type="dt" sz="half" idx="10"/>
          </p:nvPr>
        </p:nvSpPr>
        <p:spPr/>
        <p:txBody>
          <a:bodyPr/>
          <a:lstStyle/>
          <a:p>
            <a:fld id="{20F54196-48AF-4927-B732-F0E33E6861A6}" type="datetimeFigureOut">
              <a:rPr lang="en-US" smtClean="0"/>
              <a:t>10/3/2025</a:t>
            </a:fld>
            <a:endParaRPr lang="en-US"/>
          </a:p>
        </p:txBody>
      </p:sp>
      <p:sp>
        <p:nvSpPr>
          <p:cNvPr id="3" name="Footer Placeholder 2">
            <a:extLst>
              <a:ext uri="{FF2B5EF4-FFF2-40B4-BE49-F238E27FC236}">
                <a16:creationId xmlns:a16="http://schemas.microsoft.com/office/drawing/2014/main" id="{3A9EFC57-5130-969C-4EA7-D9B8BC824F3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94A7A7A-AE18-CF67-B548-C173FAF55D18}"/>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1111543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2" y="1761069"/>
            <a:ext cx="9590551" cy="1828813"/>
          </a:xfrm>
        </p:spPr>
        <p:txBody>
          <a:bodyPr anchor="b"/>
          <a:lstStyle>
            <a:lvl1pPr algn="ctr">
              <a:defRPr sz="4000" b="0" cap="none"/>
            </a:lvl1pPr>
          </a:lstStyle>
          <a:p>
            <a:r>
              <a:rPr lang="en-US"/>
              <a:t>Click to edit Master title style</a:t>
            </a:r>
          </a:p>
        </p:txBody>
      </p:sp>
      <p:sp>
        <p:nvSpPr>
          <p:cNvPr id="3" name="Text Placeholder 2"/>
          <p:cNvSpPr>
            <a:spLocks noGrp="1"/>
          </p:cNvSpPr>
          <p:nvPr>
            <p:ph type="body" idx="1"/>
          </p:nvPr>
        </p:nvSpPr>
        <p:spPr>
          <a:xfrm>
            <a:off x="1295402" y="3589879"/>
            <a:ext cx="9590551" cy="1507054"/>
          </a:xfrm>
        </p:spPr>
        <p:txBody>
          <a:bodyPr anchor="t"/>
          <a:lstStyle>
            <a:lvl1pPr marL="0" indent="0" algn="ctr">
              <a:buNone/>
              <a:defRPr sz="2000">
                <a:solidFill>
                  <a:schemeClr val="tx1"/>
                </a:solidFill>
              </a:defRPr>
            </a:lvl1pPr>
            <a:lvl2pPr marL="457177" indent="0">
              <a:buNone/>
              <a:defRPr sz="1800">
                <a:solidFill>
                  <a:schemeClr val="tx1">
                    <a:tint val="75000"/>
                  </a:schemeClr>
                </a:solidFill>
              </a:defRPr>
            </a:lvl2pPr>
            <a:lvl3pPr marL="914353" indent="0">
              <a:buNone/>
              <a:defRPr sz="1600">
                <a:solidFill>
                  <a:schemeClr val="tx1">
                    <a:tint val="75000"/>
                  </a:schemeClr>
                </a:solidFill>
              </a:defRPr>
            </a:lvl3pPr>
            <a:lvl4pPr marL="1371530" indent="0">
              <a:buNone/>
              <a:defRPr sz="1400">
                <a:solidFill>
                  <a:schemeClr val="tx1">
                    <a:tint val="75000"/>
                  </a:schemeClr>
                </a:solidFill>
              </a:defRPr>
            </a:lvl4pPr>
            <a:lvl5pPr marL="1828706" indent="0">
              <a:buNone/>
              <a:defRPr sz="1400">
                <a:solidFill>
                  <a:schemeClr val="tx1">
                    <a:tint val="75000"/>
                  </a:schemeClr>
                </a:solidFill>
              </a:defRPr>
            </a:lvl5pPr>
            <a:lvl6pPr marL="2285883" indent="0">
              <a:buNone/>
              <a:defRPr sz="1400">
                <a:solidFill>
                  <a:schemeClr val="tx1">
                    <a:tint val="75000"/>
                  </a:schemeClr>
                </a:solidFill>
              </a:defRPr>
            </a:lvl6pPr>
            <a:lvl7pPr marL="2743060" indent="0">
              <a:buNone/>
              <a:defRPr sz="1400">
                <a:solidFill>
                  <a:schemeClr val="tx1">
                    <a:tint val="75000"/>
                  </a:schemeClr>
                </a:solidFill>
              </a:defRPr>
            </a:lvl7pPr>
            <a:lvl8pPr marL="3200236" indent="0">
              <a:buNone/>
              <a:defRPr sz="1400">
                <a:solidFill>
                  <a:schemeClr val="tx1">
                    <a:tint val="75000"/>
                  </a:schemeClr>
                </a:solidFill>
              </a:defRPr>
            </a:lvl8pPr>
            <a:lvl9pPr marL="3657413"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09843513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E72D3-FA27-BFC9-09F7-6F9E280A08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48A4E52-0822-ACB7-36D0-2B3FED99C1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836A55-7093-80F8-D3D2-2A22E8661F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93033C-6DFC-6957-F1AF-CB30AC4E2144}"/>
              </a:ext>
            </a:extLst>
          </p:cNvPr>
          <p:cNvSpPr>
            <a:spLocks noGrp="1"/>
          </p:cNvSpPr>
          <p:nvPr>
            <p:ph type="dt" sz="half" idx="10"/>
          </p:nvPr>
        </p:nvSpPr>
        <p:spPr/>
        <p:txBody>
          <a:bodyPr/>
          <a:lstStyle/>
          <a:p>
            <a:fld id="{20F54196-48AF-4927-B732-F0E33E6861A6}" type="datetimeFigureOut">
              <a:rPr lang="en-US" smtClean="0"/>
              <a:t>10/3/2025</a:t>
            </a:fld>
            <a:endParaRPr lang="en-US"/>
          </a:p>
        </p:txBody>
      </p:sp>
      <p:sp>
        <p:nvSpPr>
          <p:cNvPr id="6" name="Footer Placeholder 5">
            <a:extLst>
              <a:ext uri="{FF2B5EF4-FFF2-40B4-BE49-F238E27FC236}">
                <a16:creationId xmlns:a16="http://schemas.microsoft.com/office/drawing/2014/main" id="{C456C8CD-D426-1D55-5B49-A2DC6B955D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DA58EB-9C69-197C-4CD9-B6E4440B4E84}"/>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94603806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F8E0F-3CD1-29D4-633A-23B6BC3561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D24B5FA-AFAA-6996-ED3F-29C13D896A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59CD4CF-E1C9-C3A2-CC6E-AB709549B0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2F15BF-30B3-3CAE-21F3-77DB5E9694BE}"/>
              </a:ext>
            </a:extLst>
          </p:cNvPr>
          <p:cNvSpPr>
            <a:spLocks noGrp="1"/>
          </p:cNvSpPr>
          <p:nvPr>
            <p:ph type="dt" sz="half" idx="10"/>
          </p:nvPr>
        </p:nvSpPr>
        <p:spPr/>
        <p:txBody>
          <a:bodyPr/>
          <a:lstStyle/>
          <a:p>
            <a:fld id="{20F54196-48AF-4927-B732-F0E33E6861A6}" type="datetimeFigureOut">
              <a:rPr lang="en-US" smtClean="0"/>
              <a:t>10/3/2025</a:t>
            </a:fld>
            <a:endParaRPr lang="en-US"/>
          </a:p>
        </p:txBody>
      </p:sp>
      <p:sp>
        <p:nvSpPr>
          <p:cNvPr id="6" name="Footer Placeholder 5">
            <a:extLst>
              <a:ext uri="{FF2B5EF4-FFF2-40B4-BE49-F238E27FC236}">
                <a16:creationId xmlns:a16="http://schemas.microsoft.com/office/drawing/2014/main" id="{13E5EFA9-2706-10A3-B4F0-51E4179DE1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9A822D-6798-22FD-EB75-4AEA6480BAAF}"/>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188828694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B4AF7-8FA7-E806-B122-33166E8B69B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B9E11B-AE6C-B815-587C-06FA80AA6A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AE1006-E862-76EE-0D5A-A6F616663D9A}"/>
              </a:ext>
            </a:extLst>
          </p:cNvPr>
          <p:cNvSpPr>
            <a:spLocks noGrp="1"/>
          </p:cNvSpPr>
          <p:nvPr>
            <p:ph type="dt" sz="half" idx="10"/>
          </p:nvPr>
        </p:nvSpPr>
        <p:spPr/>
        <p:txBody>
          <a:bodyPr/>
          <a:lstStyle/>
          <a:p>
            <a:fld id="{20F54196-48AF-4927-B732-F0E33E6861A6}" type="datetimeFigureOut">
              <a:rPr lang="en-US" smtClean="0"/>
              <a:t>10/3/2025</a:t>
            </a:fld>
            <a:endParaRPr lang="en-US"/>
          </a:p>
        </p:txBody>
      </p:sp>
      <p:sp>
        <p:nvSpPr>
          <p:cNvPr id="5" name="Footer Placeholder 4">
            <a:extLst>
              <a:ext uri="{FF2B5EF4-FFF2-40B4-BE49-F238E27FC236}">
                <a16:creationId xmlns:a16="http://schemas.microsoft.com/office/drawing/2014/main" id="{F2DB5D9D-852D-B3EA-8959-1835AC0798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2CE11C-A67F-8ABB-2F5F-A14FD90C238E}"/>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419992786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30ED76-6832-5DE8-BD23-385C2A3059F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C3DCDBC-7B5D-AFE0-BE35-E1EF82812B9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F28FAE-B733-0C9B-9C00-72DDC8F5512D}"/>
              </a:ext>
            </a:extLst>
          </p:cNvPr>
          <p:cNvSpPr>
            <a:spLocks noGrp="1"/>
          </p:cNvSpPr>
          <p:nvPr>
            <p:ph type="dt" sz="half" idx="10"/>
          </p:nvPr>
        </p:nvSpPr>
        <p:spPr/>
        <p:txBody>
          <a:bodyPr/>
          <a:lstStyle/>
          <a:p>
            <a:fld id="{20F54196-48AF-4927-B732-F0E33E6861A6}" type="datetimeFigureOut">
              <a:rPr lang="en-US" smtClean="0"/>
              <a:t>10/3/2025</a:t>
            </a:fld>
            <a:endParaRPr lang="en-US"/>
          </a:p>
        </p:txBody>
      </p:sp>
      <p:sp>
        <p:nvSpPr>
          <p:cNvPr id="5" name="Footer Placeholder 4">
            <a:extLst>
              <a:ext uri="{FF2B5EF4-FFF2-40B4-BE49-F238E27FC236}">
                <a16:creationId xmlns:a16="http://schemas.microsoft.com/office/drawing/2014/main" id="{4AD3EF4A-B96F-8D1E-9042-103C65056E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D8EBC4-8280-83C6-4D02-84D343EEFB89}"/>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489472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3796" y="1732449"/>
            <a:ext cx="5060498" cy="4058750"/>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2893" y="1732451"/>
            <a:ext cx="5064666" cy="4058751"/>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186699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70324"/>
            <a:ext cx="5049897" cy="411295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7661" y="1770324"/>
            <a:ext cx="5049897" cy="4112953"/>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4" name="Content Placeholder 3"/>
          <p:cNvSpPr>
            <a:spLocks noGrp="1"/>
          </p:cNvSpPr>
          <p:nvPr>
            <p:ph sz="half" idx="2"/>
          </p:nvPr>
        </p:nvSpPr>
        <p:spPr>
          <a:xfrm>
            <a:off x="1005872" y="2380139"/>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94966" y="1835256"/>
            <a:ext cx="4895331" cy="544883"/>
          </a:xfrm>
        </p:spPr>
        <p:txBody>
          <a:bodyPr anchor="b">
            <a:noAutofit/>
          </a:bodyPr>
          <a:lstStyle>
            <a:lvl1pPr marL="0" indent="0" algn="ctr">
              <a:buNone/>
              <a:defRPr sz="2400" b="0"/>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6" name="Content Placeholder 5"/>
          <p:cNvSpPr>
            <a:spLocks noGrp="1"/>
          </p:cNvSpPr>
          <p:nvPr>
            <p:ph sz="quarter" idx="4"/>
          </p:nvPr>
        </p:nvSpPr>
        <p:spPr>
          <a:xfrm>
            <a:off x="6294966" y="2380139"/>
            <a:ext cx="4895331"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10/3/2025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8942702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10/3/2025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00520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10/3/2025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5832208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8" y="609600"/>
            <a:ext cx="3706889" cy="1821918"/>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4855634" y="609601"/>
            <a:ext cx="6411924" cy="51816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3798" y="2431519"/>
            <a:ext cx="3706889" cy="3359681"/>
          </a:xfrm>
        </p:spPr>
        <p:txBody>
          <a:bodyPr anchor="t">
            <a:normAutofit/>
          </a:bodyPr>
          <a:lstStyle>
            <a:lvl1pPr marL="0" indent="0" algn="ctr">
              <a:buNone/>
              <a:defRPr sz="16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7750825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9983" y="609923"/>
            <a:ext cx="4570861" cy="5205472"/>
          </a:xfrm>
          <a:prstGeom prst="rect">
            <a:avLst/>
          </a:prstGeom>
        </p:spPr>
      </p:pic>
      <p:sp>
        <p:nvSpPr>
          <p:cNvPr id="2" name="Title 1"/>
          <p:cNvSpPr>
            <a:spLocks noGrp="1"/>
          </p:cNvSpPr>
          <p:nvPr>
            <p:ph type="title"/>
          </p:nvPr>
        </p:nvSpPr>
        <p:spPr>
          <a:xfrm>
            <a:off x="913797" y="609923"/>
            <a:ext cx="5232901" cy="1829338"/>
          </a:xfrm>
        </p:spPr>
        <p:txBody>
          <a:bodyPr anchor="b">
            <a:noAutofit/>
          </a:bodyPr>
          <a:lstStyle>
            <a:lvl1pPr algn="ctr">
              <a:defRPr sz="3200" b="0"/>
            </a:lvl1pPr>
          </a:lstStyle>
          <a:p>
            <a:r>
              <a:rPr lang="en-US"/>
              <a:t>Click to edit Master title style</a:t>
            </a:r>
          </a:p>
        </p:txBody>
      </p:sp>
      <p:sp>
        <p:nvSpPr>
          <p:cNvPr id="3" name="Picture Placeholder 2"/>
          <p:cNvSpPr>
            <a:spLocks noGrp="1" noChangeAspect="1"/>
          </p:cNvSpPr>
          <p:nvPr>
            <p:ph type="pic" idx="1"/>
          </p:nvPr>
        </p:nvSpPr>
        <p:spPr>
          <a:xfrm>
            <a:off x="6635639" y="743990"/>
            <a:ext cx="4220500" cy="4912822"/>
          </a:xfr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4" name="Text Placeholder 3"/>
          <p:cNvSpPr>
            <a:spLocks noGrp="1"/>
          </p:cNvSpPr>
          <p:nvPr>
            <p:ph type="body" sz="half" idx="2"/>
          </p:nvPr>
        </p:nvSpPr>
        <p:spPr>
          <a:xfrm>
            <a:off x="913797" y="2439261"/>
            <a:ext cx="5232901" cy="3376134"/>
          </a:xfrm>
        </p:spPr>
        <p:txBody>
          <a:bodyPr anchor="t">
            <a:normAutofit/>
          </a:bodyPr>
          <a:lstStyle>
            <a:lvl1pPr marL="0" indent="0" algn="ctr">
              <a:buNone/>
              <a:defRPr sz="16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0667954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1993" y="540085"/>
            <a:ext cx="10208014" cy="3834374"/>
          </a:xfrm>
          <a:prstGeom prst="rect">
            <a:avLst/>
          </a:prstGeom>
        </p:spPr>
      </p:pic>
      <p:sp>
        <p:nvSpPr>
          <p:cNvPr id="2" name="Title 1"/>
          <p:cNvSpPr>
            <a:spLocks noGrp="1"/>
          </p:cNvSpPr>
          <p:nvPr>
            <p:ph type="title"/>
          </p:nvPr>
        </p:nvSpPr>
        <p:spPr>
          <a:xfrm>
            <a:off x="913806" y="4565255"/>
            <a:ext cx="10355327" cy="543472"/>
          </a:xfrm>
        </p:spPr>
        <p:txBody>
          <a:bodyPr anchor="b">
            <a:normAutofit/>
          </a:bodyPr>
          <a:lstStyle>
            <a:lvl1pPr algn="ctr">
              <a:defRPr sz="2800"/>
            </a:lvl1pPr>
          </a:lstStyle>
          <a:p>
            <a:r>
              <a:rPr lang="en-US"/>
              <a:t>Click to edit Master title style</a:t>
            </a:r>
          </a:p>
        </p:txBody>
      </p:sp>
      <p:sp>
        <p:nvSpPr>
          <p:cNvPr id="3" name="Picture Placeholder 2"/>
          <p:cNvSpPr>
            <a:spLocks noGrp="1" noChangeAspect="1"/>
          </p:cNvSpPr>
          <p:nvPr>
            <p:ph type="pic" idx="1"/>
          </p:nvPr>
        </p:nvSpPr>
        <p:spPr>
          <a:xfrm>
            <a:off x="1234957" y="695010"/>
            <a:ext cx="9714133" cy="3525671"/>
          </a:xfrm>
          <a:effectLst>
            <a:outerShdw blurRad="38100" dist="25400" dir="4440000">
              <a:srgbClr val="000000">
                <a:alpha val="36000"/>
              </a:srgbClr>
            </a:outerShdw>
          </a:effectLst>
        </p:spPr>
        <p:txBody>
          <a:bodyPr anchor="t">
            <a:normAutofit/>
          </a:bodyPr>
          <a:lstStyle>
            <a:lvl1pPr marL="0" indent="0" algn="ctr">
              <a:buNone/>
              <a:defRPr sz="2000"/>
            </a:lvl1pPr>
            <a:lvl2pPr marL="457177" indent="0">
              <a:buNone/>
              <a:defRPr sz="2000"/>
            </a:lvl2pPr>
            <a:lvl3pPr marL="914353" indent="0">
              <a:buNone/>
              <a:defRPr sz="20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r>
              <a:rPr lang="en-US"/>
              <a:t>Click icon to add picture</a:t>
            </a:r>
          </a:p>
        </p:txBody>
      </p:sp>
      <p:sp>
        <p:nvSpPr>
          <p:cNvPr id="4" name="Text Placeholder 3"/>
          <p:cNvSpPr>
            <a:spLocks noGrp="1"/>
          </p:cNvSpPr>
          <p:nvPr>
            <p:ph type="body" sz="half" idx="2"/>
          </p:nvPr>
        </p:nvSpPr>
        <p:spPr>
          <a:xfrm>
            <a:off x="913794" y="5108728"/>
            <a:ext cx="10353763" cy="682472"/>
          </a:xfrm>
        </p:spPr>
        <p:txBody>
          <a:bodyPr anchor="t"/>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209526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4" y="608437"/>
            <a:ext cx="10353763" cy="3534344"/>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4868982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720646" y="3610034"/>
            <a:ext cx="8752298" cy="532749"/>
          </a:xfrm>
        </p:spPr>
        <p:txBody>
          <a:bodyPr anchor="t">
            <a:normAutofit/>
          </a:bodyPr>
          <a:lstStyle>
            <a:lvl1pPr marL="0" indent="0" algn="r">
              <a:buNone/>
              <a:defRPr sz="14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
        <p:nvSpPr>
          <p:cNvPr id="11" name="TextBox 10"/>
          <p:cNvSpPr txBox="1"/>
          <p:nvPr/>
        </p:nvSpPr>
        <p:spPr>
          <a:xfrm>
            <a:off x="836612" y="87391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3" name="TextBox 12"/>
          <p:cNvSpPr txBox="1"/>
          <p:nvPr/>
        </p:nvSpPr>
        <p:spPr>
          <a:xfrm>
            <a:off x="10437812" y="2933245"/>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25331719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3"/>
            <a:ext cx="10353763" cy="25118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913787" y="4650556"/>
            <a:ext cx="10352198" cy="1140644"/>
          </a:xfrm>
        </p:spPr>
        <p:txBody>
          <a:bodyPr anchor="t"/>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7537393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3" cy="970450"/>
          </a:xfrm>
        </p:spPr>
        <p:txBody>
          <a:bodyPr/>
          <a:lstStyle/>
          <a:p>
            <a:r>
              <a:rPr lang="en-US"/>
              <a:t>Click to edit Master title style</a:t>
            </a:r>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10/3/2025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4770912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986" y="1826046"/>
            <a:ext cx="3372061" cy="1833558"/>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1751" y="1826046"/>
            <a:ext cx="3372061" cy="1833558"/>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5621" y="1826046"/>
            <a:ext cx="3372061" cy="1833558"/>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18103"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21" name="Text Placeholder 3"/>
          <p:cNvSpPr>
            <a:spLocks noGrp="1"/>
          </p:cNvSpPr>
          <p:nvPr>
            <p:ph type="body" sz="half" idx="18"/>
          </p:nvPr>
        </p:nvSpPr>
        <p:spPr>
          <a:xfrm>
            <a:off x="913795" y="4480370"/>
            <a:ext cx="3300984" cy="1310833"/>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24" name="Text Placeholder 3"/>
          <p:cNvSpPr>
            <a:spLocks noGrp="1"/>
          </p:cNvSpPr>
          <p:nvPr>
            <p:ph type="body" sz="half" idx="19"/>
          </p:nvPr>
        </p:nvSpPr>
        <p:spPr>
          <a:xfrm>
            <a:off x="4441435" y="4480369"/>
            <a:ext cx="3302337" cy="1310833"/>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75699"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27" name="Text Placeholder 3"/>
          <p:cNvSpPr>
            <a:spLocks noGrp="1"/>
          </p:cNvSpPr>
          <p:nvPr>
            <p:ph type="body" sz="half" idx="20"/>
          </p:nvPr>
        </p:nvSpPr>
        <p:spPr>
          <a:xfrm>
            <a:off x="7966572" y="4480367"/>
            <a:ext cx="3300984" cy="1310835"/>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10/3/2025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1099600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398332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70" y="609600"/>
            <a:ext cx="2284487" cy="5181601"/>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13797" y="609600"/>
            <a:ext cx="7916872" cy="5181601"/>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7071170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9395F-045E-4E92-B151-5E2E6D8E9945}"/>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38C5F24-6674-4B35-ACDC-A4912BCADE7A}"/>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F52ED6E-D561-49D0-90B5-1FF5A187D17A}"/>
              </a:ext>
            </a:extLst>
          </p:cNvPr>
          <p:cNvSpPr>
            <a:spLocks noGrp="1"/>
          </p:cNvSpPr>
          <p:nvPr>
            <p:ph type="dt" sz="half" idx="10"/>
          </p:nvPr>
        </p:nvSpPr>
        <p:spPr/>
        <p:txBody>
          <a:bodyPr/>
          <a:lstStyle/>
          <a:p>
            <a:fld id="{16E42D8C-D441-47C1-BBCF-B084B73EC3D6}" type="datetimeFigureOut">
              <a:rPr lang="en-US" smtClean="0"/>
              <a:t>10/3/2025</a:t>
            </a:fld>
            <a:endParaRPr lang="en-US"/>
          </a:p>
        </p:txBody>
      </p:sp>
      <p:sp>
        <p:nvSpPr>
          <p:cNvPr id="5" name="Footer Placeholder 4">
            <a:extLst>
              <a:ext uri="{FF2B5EF4-FFF2-40B4-BE49-F238E27FC236}">
                <a16:creationId xmlns:a16="http://schemas.microsoft.com/office/drawing/2014/main" id="{338EA49C-A8DB-415F-B5E7-8BCF99CE9C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AD3240-3769-48C6-B432-4A1B28E8507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0886709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CF78C-E3B4-4174-B2BF-14D8D7777A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F697AA-A670-4CAE-B80A-74A463648E6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9F1126-1370-42C7-9FFD-7557D22DA591}"/>
              </a:ext>
            </a:extLst>
          </p:cNvPr>
          <p:cNvSpPr>
            <a:spLocks noGrp="1"/>
          </p:cNvSpPr>
          <p:nvPr>
            <p:ph type="dt" sz="half" idx="10"/>
          </p:nvPr>
        </p:nvSpPr>
        <p:spPr/>
        <p:txBody>
          <a:bodyPr/>
          <a:lstStyle/>
          <a:p>
            <a:fld id="{16E42D8C-D441-47C1-BBCF-B084B73EC3D6}" type="datetimeFigureOut">
              <a:rPr lang="en-US" smtClean="0"/>
              <a:t>10/3/2025</a:t>
            </a:fld>
            <a:endParaRPr lang="en-US"/>
          </a:p>
        </p:txBody>
      </p:sp>
      <p:sp>
        <p:nvSpPr>
          <p:cNvPr id="5" name="Footer Placeholder 4">
            <a:extLst>
              <a:ext uri="{FF2B5EF4-FFF2-40B4-BE49-F238E27FC236}">
                <a16:creationId xmlns:a16="http://schemas.microsoft.com/office/drawing/2014/main" id="{E3A0494F-699C-4D3D-9215-38CF77AA4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6E0B45-221E-411E-9373-FDE400A7B32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1501453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50AC6-976B-4662-8F71-A206E7654567}"/>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A6E41EC-E7C2-45C9-AAE2-515E9EE9B1FF}"/>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89B304-F05D-445A-8BA8-07F5F98775AC}"/>
              </a:ext>
            </a:extLst>
          </p:cNvPr>
          <p:cNvSpPr>
            <a:spLocks noGrp="1"/>
          </p:cNvSpPr>
          <p:nvPr>
            <p:ph type="dt" sz="half" idx="10"/>
          </p:nvPr>
        </p:nvSpPr>
        <p:spPr/>
        <p:txBody>
          <a:bodyPr/>
          <a:lstStyle/>
          <a:p>
            <a:fld id="{16E42D8C-D441-47C1-BBCF-B084B73EC3D6}" type="datetimeFigureOut">
              <a:rPr lang="en-US" smtClean="0"/>
              <a:t>10/3/2025</a:t>
            </a:fld>
            <a:endParaRPr lang="en-US"/>
          </a:p>
        </p:txBody>
      </p:sp>
      <p:sp>
        <p:nvSpPr>
          <p:cNvPr id="5" name="Footer Placeholder 4">
            <a:extLst>
              <a:ext uri="{FF2B5EF4-FFF2-40B4-BE49-F238E27FC236}">
                <a16:creationId xmlns:a16="http://schemas.microsoft.com/office/drawing/2014/main" id="{F67903F4-4640-47C9-B838-58FA9A2BA7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20F0ED-7BE6-4DA5-BA30-97007C436A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0890763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9FB8A-3DEB-4F8A-A103-CEC6E109C5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F7BAFD-03EC-4B20-AA04-D55756880AC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8A2BD6-D7C8-479F-8120-083511A6FB9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C17F50-7510-41BE-941E-7F6D9F21C11B}"/>
              </a:ext>
            </a:extLst>
          </p:cNvPr>
          <p:cNvSpPr>
            <a:spLocks noGrp="1"/>
          </p:cNvSpPr>
          <p:nvPr>
            <p:ph type="dt" sz="half" idx="10"/>
          </p:nvPr>
        </p:nvSpPr>
        <p:spPr/>
        <p:txBody>
          <a:bodyPr/>
          <a:lstStyle/>
          <a:p>
            <a:fld id="{16E42D8C-D441-47C1-BBCF-B084B73EC3D6}" type="datetimeFigureOut">
              <a:rPr lang="en-US" smtClean="0"/>
              <a:t>10/3/2025</a:t>
            </a:fld>
            <a:endParaRPr lang="en-US"/>
          </a:p>
        </p:txBody>
      </p:sp>
      <p:sp>
        <p:nvSpPr>
          <p:cNvPr id="6" name="Footer Placeholder 5">
            <a:extLst>
              <a:ext uri="{FF2B5EF4-FFF2-40B4-BE49-F238E27FC236}">
                <a16:creationId xmlns:a16="http://schemas.microsoft.com/office/drawing/2014/main" id="{3B7E7BFA-9E47-4AFF-AED6-2F9B472ED4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1CB06E-F402-4282-B727-849C2A317F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0929234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C3110-A950-4BBD-9F49-B96272A7DAC2}"/>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0BA596-D81F-4071-A444-13BE54678742}"/>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75EF003A-303B-4A85-8AC7-896180E62F76}"/>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B8BAB3-E4F3-48BA-A785-A97601F72BB8}"/>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7FC79462-C5D8-4CF0-8CD9-74BDBAB1AAC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34CCC9-50C3-4681-99A3-19BDB320AD53}"/>
              </a:ext>
            </a:extLst>
          </p:cNvPr>
          <p:cNvSpPr>
            <a:spLocks noGrp="1"/>
          </p:cNvSpPr>
          <p:nvPr>
            <p:ph type="dt" sz="half" idx="10"/>
          </p:nvPr>
        </p:nvSpPr>
        <p:spPr/>
        <p:txBody>
          <a:bodyPr/>
          <a:lstStyle/>
          <a:p>
            <a:fld id="{16E42D8C-D441-47C1-BBCF-B084B73EC3D6}" type="datetimeFigureOut">
              <a:rPr lang="en-US" smtClean="0"/>
              <a:t>10/3/2025</a:t>
            </a:fld>
            <a:endParaRPr lang="en-US"/>
          </a:p>
        </p:txBody>
      </p:sp>
      <p:sp>
        <p:nvSpPr>
          <p:cNvPr id="8" name="Footer Placeholder 7">
            <a:extLst>
              <a:ext uri="{FF2B5EF4-FFF2-40B4-BE49-F238E27FC236}">
                <a16:creationId xmlns:a16="http://schemas.microsoft.com/office/drawing/2014/main" id="{B0C8BF5A-8942-41FD-93EF-FFF790DDC8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4DFEF2-0755-4722-B46C-385AEAA6EFB8}"/>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2174467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81A7C-B4C5-443D-98B7-41B6223F4B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357A57-E1DE-415C-9ACC-A2552A2F32A3}"/>
              </a:ext>
            </a:extLst>
          </p:cNvPr>
          <p:cNvSpPr>
            <a:spLocks noGrp="1"/>
          </p:cNvSpPr>
          <p:nvPr>
            <p:ph type="dt" sz="half" idx="10"/>
          </p:nvPr>
        </p:nvSpPr>
        <p:spPr/>
        <p:txBody>
          <a:bodyPr/>
          <a:lstStyle/>
          <a:p>
            <a:fld id="{16E42D8C-D441-47C1-BBCF-B084B73EC3D6}" type="datetimeFigureOut">
              <a:rPr lang="en-US" smtClean="0"/>
              <a:t>10/3/2025</a:t>
            </a:fld>
            <a:endParaRPr lang="en-US"/>
          </a:p>
        </p:txBody>
      </p:sp>
      <p:sp>
        <p:nvSpPr>
          <p:cNvPr id="4" name="Footer Placeholder 3">
            <a:extLst>
              <a:ext uri="{FF2B5EF4-FFF2-40B4-BE49-F238E27FC236}">
                <a16:creationId xmlns:a16="http://schemas.microsoft.com/office/drawing/2014/main" id="{B054C4F4-F990-4828-B9C2-65569D102E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7BF689-CD60-43DA-BA1F-7AE68923D90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3085658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B17B43-23C9-4E15-9E71-85544ED9AE5B}"/>
              </a:ext>
            </a:extLst>
          </p:cNvPr>
          <p:cNvSpPr>
            <a:spLocks noGrp="1"/>
          </p:cNvSpPr>
          <p:nvPr>
            <p:ph type="dt" sz="half" idx="10"/>
          </p:nvPr>
        </p:nvSpPr>
        <p:spPr/>
        <p:txBody>
          <a:bodyPr/>
          <a:lstStyle/>
          <a:p>
            <a:fld id="{16E42D8C-D441-47C1-BBCF-B084B73EC3D6}" type="datetimeFigureOut">
              <a:rPr lang="en-US" smtClean="0"/>
              <a:t>10/3/2025</a:t>
            </a:fld>
            <a:endParaRPr lang="en-US"/>
          </a:p>
        </p:txBody>
      </p:sp>
      <p:sp>
        <p:nvSpPr>
          <p:cNvPr id="3" name="Footer Placeholder 2">
            <a:extLst>
              <a:ext uri="{FF2B5EF4-FFF2-40B4-BE49-F238E27FC236}">
                <a16:creationId xmlns:a16="http://schemas.microsoft.com/office/drawing/2014/main" id="{70D98C01-1CC3-4C5C-B873-566F71D923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C58AEB-8BB3-4EBD-9F93-BC464200FF7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7872472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69ABA-AF86-480E-AFBC-80043A4305E1}"/>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8778B93-4EE6-4E92-AE65-59CD983F67A8}"/>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2F3177-D0B1-4646-96FD-313B40C0CE61}"/>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8DAF0A33-46A3-4004-AC8B-2532695AA022}"/>
              </a:ext>
            </a:extLst>
          </p:cNvPr>
          <p:cNvSpPr>
            <a:spLocks noGrp="1"/>
          </p:cNvSpPr>
          <p:nvPr>
            <p:ph type="dt" sz="half" idx="10"/>
          </p:nvPr>
        </p:nvSpPr>
        <p:spPr/>
        <p:txBody>
          <a:bodyPr/>
          <a:lstStyle/>
          <a:p>
            <a:fld id="{16E42D8C-D441-47C1-BBCF-B084B73EC3D6}" type="datetimeFigureOut">
              <a:rPr lang="en-US" smtClean="0"/>
              <a:t>10/3/2025</a:t>
            </a:fld>
            <a:endParaRPr lang="en-US"/>
          </a:p>
        </p:txBody>
      </p:sp>
      <p:sp>
        <p:nvSpPr>
          <p:cNvPr id="6" name="Footer Placeholder 5">
            <a:extLst>
              <a:ext uri="{FF2B5EF4-FFF2-40B4-BE49-F238E27FC236}">
                <a16:creationId xmlns:a16="http://schemas.microsoft.com/office/drawing/2014/main" id="{CDE81D88-E47D-4900-9520-441D6D651C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1776B2-FC11-46F0-A1DE-C31BDF2E8EBF}"/>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3814624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916E4-3ED1-4111-ABE8-BC9D63AFF9E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8A06C84-8354-4DB6-AD9A-72788EB7410C}"/>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a:extLst>
              <a:ext uri="{FF2B5EF4-FFF2-40B4-BE49-F238E27FC236}">
                <a16:creationId xmlns:a16="http://schemas.microsoft.com/office/drawing/2014/main" id="{0A94D504-85C2-4A94-8DAE-14A54D0A78E8}"/>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314839A4-167E-47A1-B041-BC445A7EE8C3}"/>
              </a:ext>
            </a:extLst>
          </p:cNvPr>
          <p:cNvSpPr>
            <a:spLocks noGrp="1"/>
          </p:cNvSpPr>
          <p:nvPr>
            <p:ph type="dt" sz="half" idx="10"/>
          </p:nvPr>
        </p:nvSpPr>
        <p:spPr/>
        <p:txBody>
          <a:bodyPr/>
          <a:lstStyle/>
          <a:p>
            <a:fld id="{16E42D8C-D441-47C1-BBCF-B084B73EC3D6}" type="datetimeFigureOut">
              <a:rPr lang="en-US" smtClean="0"/>
              <a:t>10/3/2025</a:t>
            </a:fld>
            <a:endParaRPr lang="en-US"/>
          </a:p>
        </p:txBody>
      </p:sp>
      <p:sp>
        <p:nvSpPr>
          <p:cNvPr id="6" name="Footer Placeholder 5">
            <a:extLst>
              <a:ext uri="{FF2B5EF4-FFF2-40B4-BE49-F238E27FC236}">
                <a16:creationId xmlns:a16="http://schemas.microsoft.com/office/drawing/2014/main" id="{FDFECF4E-0F02-49AC-B45D-FC8DABDB78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9B00CF-F314-4590-B964-1EAE7C9B68D3}"/>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342247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2FE6A-D050-4217-AE79-1A7A113D4F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053F57-340E-41FC-8E95-FD7E6E6A63A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21F62C-7A33-43FE-8651-8984D95DCDA2}"/>
              </a:ext>
            </a:extLst>
          </p:cNvPr>
          <p:cNvSpPr>
            <a:spLocks noGrp="1"/>
          </p:cNvSpPr>
          <p:nvPr>
            <p:ph type="dt" sz="half" idx="10"/>
          </p:nvPr>
        </p:nvSpPr>
        <p:spPr/>
        <p:txBody>
          <a:bodyPr/>
          <a:lstStyle/>
          <a:p>
            <a:fld id="{16E42D8C-D441-47C1-BBCF-B084B73EC3D6}" type="datetimeFigureOut">
              <a:rPr lang="en-US" smtClean="0"/>
              <a:t>10/3/2025</a:t>
            </a:fld>
            <a:endParaRPr lang="en-US"/>
          </a:p>
        </p:txBody>
      </p:sp>
      <p:sp>
        <p:nvSpPr>
          <p:cNvPr id="5" name="Footer Placeholder 4">
            <a:extLst>
              <a:ext uri="{FF2B5EF4-FFF2-40B4-BE49-F238E27FC236}">
                <a16:creationId xmlns:a16="http://schemas.microsoft.com/office/drawing/2014/main" id="{DF5A4FF4-B826-46D0-B17F-902945EDE3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1705F-005A-4CC3-B681-26AC6D7153DA}"/>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8596646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F2AABF-5A21-4A86-9FAA-1A10A05689D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649092-F5FA-46F2-9C89-E136D20BF7A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92AAE8-0211-4518-9F46-C509621FC42D}"/>
              </a:ext>
            </a:extLst>
          </p:cNvPr>
          <p:cNvSpPr>
            <a:spLocks noGrp="1"/>
          </p:cNvSpPr>
          <p:nvPr>
            <p:ph type="dt" sz="half" idx="10"/>
          </p:nvPr>
        </p:nvSpPr>
        <p:spPr/>
        <p:txBody>
          <a:bodyPr/>
          <a:lstStyle/>
          <a:p>
            <a:fld id="{16E42D8C-D441-47C1-BBCF-B084B73EC3D6}" type="datetimeFigureOut">
              <a:rPr lang="en-US" smtClean="0"/>
              <a:t>10/3/2025</a:t>
            </a:fld>
            <a:endParaRPr lang="en-US"/>
          </a:p>
        </p:txBody>
      </p:sp>
      <p:sp>
        <p:nvSpPr>
          <p:cNvPr id="5" name="Footer Placeholder 4">
            <a:extLst>
              <a:ext uri="{FF2B5EF4-FFF2-40B4-BE49-F238E27FC236}">
                <a16:creationId xmlns:a16="http://schemas.microsoft.com/office/drawing/2014/main" id="{88AD9601-822E-40C6-99B6-29758B43D1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8EDB66-E292-4083-B77F-2C22AEBFDCBE}"/>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1984201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524000" y="1122363"/>
            <a:ext cx="9144000" cy="2387600"/>
          </a:xfrm>
        </p:spPr>
        <p:txBody>
          <a:bodyPr anchor="b"/>
          <a:lstStyle>
            <a:lvl1pPr algn="l">
              <a:defRPr sz="4500" b="1" i="0" cap="all"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4000" y="3602038"/>
            <a:ext cx="9144000" cy="1655762"/>
          </a:xfrm>
        </p:spPr>
        <p:txBody>
          <a:bodyPr/>
          <a:lstStyle>
            <a:lvl1pPr marL="0" indent="0" algn="l">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CE66DA5-7751-4D3D-B753-58DF3B418763}"/>
              </a:ext>
            </a:extLst>
          </p:cNvPr>
          <p:cNvSpPr>
            <a:spLocks noGrp="1"/>
          </p:cNvSpPr>
          <p:nvPr>
            <p:ph type="dt" sz="half" idx="10"/>
          </p:nvPr>
        </p:nvSpPr>
        <p:spPr/>
        <p:txBody>
          <a:bodyPr/>
          <a:lstStyle/>
          <a:p>
            <a:fld id="{6A4B53A7-3209-46A6-9454-F38EAC8F11E7}" type="datetimeFigureOut">
              <a:rPr lang="en-US" smtClean="0"/>
              <a:t>10/3/2025</a:t>
            </a:fld>
            <a:endParaRPr lang="en-US"/>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15890" y="1114051"/>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26086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p>
            <a:fld id="{6A4B53A7-3209-46A6-9454-F38EAC8F11E7}" type="datetimeFigureOut">
              <a:rPr lang="en-US" smtClean="0"/>
              <a:t>10/3/2025</a:t>
            </a:fld>
            <a:endParaRPr lang="en-US"/>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61821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C2D1-D3FE-4B37-8740-57444421FDBF}"/>
              </a:ext>
            </a:extLst>
          </p:cNvPr>
          <p:cNvSpPr>
            <a:spLocks noGrp="1"/>
          </p:cNvSpPr>
          <p:nvPr>
            <p:ph type="title"/>
          </p:nvPr>
        </p:nvSpPr>
        <p:spPr>
          <a:xfrm>
            <a:off x="831850" y="1709738"/>
            <a:ext cx="10515600" cy="2852737"/>
          </a:xfrm>
        </p:spPr>
        <p:txBody>
          <a:bodyPr anchor="b"/>
          <a:lstStyle>
            <a:lvl1pPr>
              <a:defRPr sz="45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BA5AF550-086C-426E-A374-85DB39570177}"/>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A58988-AD39-4AE9-8E6A-0907F0BE2673}"/>
              </a:ext>
            </a:extLst>
          </p:cNvPr>
          <p:cNvSpPr>
            <a:spLocks noGrp="1"/>
          </p:cNvSpPr>
          <p:nvPr>
            <p:ph type="dt" sz="half" idx="10"/>
          </p:nvPr>
        </p:nvSpPr>
        <p:spPr/>
        <p:txBody>
          <a:bodyPr/>
          <a:lstStyle/>
          <a:p>
            <a:fld id="{6A4B53A7-3209-46A6-9454-F38EAC8F11E7}" type="datetimeFigureOut">
              <a:rPr lang="en-US" smtClean="0"/>
              <a:t>10/3/2025</a:t>
            </a:fld>
            <a:endParaRPr lang="en-US"/>
          </a:p>
        </p:txBody>
      </p:sp>
      <p:sp>
        <p:nvSpPr>
          <p:cNvPr id="5" name="Footer Placeholder 4">
            <a:extLst>
              <a:ext uri="{FF2B5EF4-FFF2-40B4-BE49-F238E27FC236}">
                <a16:creationId xmlns:a16="http://schemas.microsoft.com/office/drawing/2014/main" id="{1D366319-82EE-408E-819F-8F8E6DBA7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9" name="Straight Connector 8">
            <a:extLst>
              <a:ext uri="{FF2B5EF4-FFF2-40B4-BE49-F238E27FC236}">
                <a16:creationId xmlns:a16="http://schemas.microsoft.com/office/drawing/2014/main" id="{C031F83B-57A8-4533-981C-D1FFAD2B6B6F}"/>
              </a:ext>
            </a:extLst>
          </p:cNvPr>
          <p:cNvCxnSpPr>
            <a:cxnSpLocks/>
          </p:cNvCxnSpPr>
          <p:nvPr/>
        </p:nvCxnSpPr>
        <p:spPr>
          <a:xfrm>
            <a:off x="715890" y="1701425"/>
            <a:ext cx="0" cy="5148262"/>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95759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D8FDCB-69DA-4A8F-8B91-5CFF77897C27}"/>
              </a:ext>
            </a:extLst>
          </p:cNvPr>
          <p:cNvSpPr>
            <a:spLocks noGrp="1"/>
          </p:cNvSpPr>
          <p:nvPr>
            <p:ph type="dt" sz="half" idx="10"/>
          </p:nvPr>
        </p:nvSpPr>
        <p:spPr/>
        <p:txBody>
          <a:bodyPr/>
          <a:lstStyle/>
          <a:p>
            <a:fld id="{6A4B53A7-3209-46A6-9454-F38EAC8F11E7}" type="datetimeFigureOut">
              <a:rPr lang="en-US" smtClean="0"/>
              <a:t>10/3/2025</a:t>
            </a:fld>
            <a:endParaRPr lang="en-US"/>
          </a:p>
        </p:txBody>
      </p:sp>
      <p:sp>
        <p:nvSpPr>
          <p:cNvPr id="6" name="Footer Placeholder 5">
            <a:extLst>
              <a:ext uri="{FF2B5EF4-FFF2-40B4-BE49-F238E27FC236}">
                <a16:creationId xmlns:a16="http://schemas.microsoft.com/office/drawing/2014/main" id="{91AC8C07-E0D3-4464-AE3C-25730D75C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7589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B3EF2-2C04-480F-A570-14E520DD00DE}"/>
              </a:ext>
            </a:extLst>
          </p:cNvPr>
          <p:cNvSpPr>
            <a:spLocks noGrp="1"/>
          </p:cNvSpPr>
          <p:nvPr>
            <p:ph type="dt" sz="half" idx="10"/>
          </p:nvPr>
        </p:nvSpPr>
        <p:spPr/>
        <p:txBody>
          <a:bodyPr/>
          <a:lstStyle/>
          <a:p>
            <a:fld id="{6A4B53A7-3209-46A6-9454-F38EAC8F11E7}" type="datetimeFigureOut">
              <a:rPr lang="en-US" smtClean="0"/>
              <a:t>10/3/2025</a:t>
            </a:fld>
            <a:endParaRPr lang="en-US"/>
          </a:p>
        </p:txBody>
      </p:sp>
      <p:sp>
        <p:nvSpPr>
          <p:cNvPr id="8" name="Footer Placeholder 7">
            <a:extLst>
              <a:ext uri="{FF2B5EF4-FFF2-40B4-BE49-F238E27FC236}">
                <a16:creationId xmlns:a16="http://schemas.microsoft.com/office/drawing/2014/main" id="{1CF5783E-3073-4F4D-8B9C-C5B18DDA5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89299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fld id="{6A4B53A7-3209-46A6-9454-F38EAC8F11E7}" type="datetimeFigureOut">
              <a:rPr lang="en-US" smtClean="0"/>
              <a:t>10/3/2025</a:t>
            </a:fld>
            <a:endParaRPr lang="en-US"/>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07663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fld id="{6A4B53A7-3209-46A6-9454-F38EAC8F11E7}" type="datetimeFigureOut">
              <a:rPr lang="en-US" smtClean="0"/>
              <a:t>10/3/2025</a:t>
            </a:fld>
            <a:endParaRPr lang="en-US"/>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74237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fld id="{6A4B53A7-3209-46A6-9454-F38EAC8F11E7}" type="datetimeFigureOut">
              <a:rPr lang="en-US" smtClean="0"/>
              <a:t>10/3/2025</a:t>
            </a:fld>
            <a:endParaRPr lang="en-US"/>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7784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10/3/2025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fld id="{6A4B53A7-3209-46A6-9454-F38EAC8F11E7}" type="datetimeFigureOut">
              <a:rPr lang="en-US" smtClean="0"/>
              <a:t>10/3/2025</a:t>
            </a:fld>
            <a:endParaRPr lang="en-US"/>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70989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6F6F2-8269-4B80-8EE3-81FEE0F9DFA6}"/>
              </a:ext>
            </a:extLst>
          </p:cNvPr>
          <p:cNvSpPr>
            <a:spLocks noGrp="1"/>
          </p:cNvSpPr>
          <p:nvPr>
            <p:ph type="dt" sz="half" idx="10"/>
          </p:nvPr>
        </p:nvSpPr>
        <p:spPr/>
        <p:txBody>
          <a:bodyPr/>
          <a:lstStyle/>
          <a:p>
            <a:fld id="{6A4B53A7-3209-46A6-9454-F38EAC8F11E7}" type="datetimeFigureOut">
              <a:rPr lang="en-US" smtClean="0"/>
              <a:t>10/3/2025</a:t>
            </a:fld>
            <a:endParaRPr lang="en-US"/>
          </a:p>
        </p:txBody>
      </p:sp>
      <p:sp>
        <p:nvSpPr>
          <p:cNvPr id="5" name="Footer Placeholder 4">
            <a:extLst>
              <a:ext uri="{FF2B5EF4-FFF2-40B4-BE49-F238E27FC236}">
                <a16:creationId xmlns:a16="http://schemas.microsoft.com/office/drawing/2014/main" id="{56BC86E4-3EDE-4EB4-B1A3-A1198AADD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1A0462E3-375D-4E76-8886-69E06985D069}"/>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44445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23B094-F480-477B-901C-7181F88C07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052089-A920-4E52-98DC-8A5DC7B0AC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074FE-F1B4-421F-A66E-FA351C8F99E9}"/>
              </a:ext>
            </a:extLst>
          </p:cNvPr>
          <p:cNvSpPr>
            <a:spLocks noGrp="1"/>
          </p:cNvSpPr>
          <p:nvPr>
            <p:ph type="dt" sz="half" idx="10"/>
          </p:nvPr>
        </p:nvSpPr>
        <p:spPr/>
        <p:txBody>
          <a:bodyPr/>
          <a:lstStyle/>
          <a:p>
            <a:fld id="{6A4B53A7-3209-46A6-9454-F38EAC8F11E7}" type="datetimeFigureOut">
              <a:rPr lang="en-US" smtClean="0"/>
              <a:t>10/3/2025</a:t>
            </a:fld>
            <a:endParaRPr lang="en-US"/>
          </a:p>
        </p:txBody>
      </p:sp>
      <p:sp>
        <p:nvSpPr>
          <p:cNvPr id="5" name="Footer Placeholder 4">
            <a:extLst>
              <a:ext uri="{FF2B5EF4-FFF2-40B4-BE49-F238E27FC236}">
                <a16:creationId xmlns:a16="http://schemas.microsoft.com/office/drawing/2014/main" id="{34D764BA-3AB2-45FD-ABCB-975B3FDDF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0AEB5C65-83BB-4EBD-AD22-EDA8489D0F5D}"/>
              </a:ext>
            </a:extLst>
          </p:cNvPr>
          <p:cNvCxnSpPr>
            <a:cxnSpLocks/>
          </p:cNvCxnSpPr>
          <p:nvPr/>
        </p:nvCxnSpPr>
        <p:spPr>
          <a:xfrm flipV="1">
            <a:off x="8313" y="261866"/>
            <a:ext cx="1135380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44379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640080" y="1371600"/>
            <a:ext cx="6675120" cy="2951825"/>
          </a:xfrm>
        </p:spPr>
        <p:txBody>
          <a:bodyPr anchor="t">
            <a:normAutofit/>
          </a:bodyPr>
          <a:lstStyle>
            <a:lvl1pPr algn="l">
              <a:defRPr sz="4050"/>
            </a:lvl1pPr>
          </a:lstStyle>
          <a:p>
            <a:r>
              <a:rPr lang="en-US"/>
              <a:t>Click to edit Master title style</a:t>
            </a:r>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640080" y="4584879"/>
            <a:ext cx="6675120" cy="1287887"/>
          </a:xfrm>
        </p:spPr>
        <p:txBody>
          <a:bodyPr anchor="b">
            <a:normAutofit/>
          </a:bodyPr>
          <a:lstStyle>
            <a:lvl1pPr marL="0" indent="0" algn="l">
              <a:lnSpc>
                <a:spcPct val="130000"/>
              </a:lnSpc>
              <a:buNone/>
              <a:defRPr sz="1350" b="1" cap="all" spc="225" baseline="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6444479B-705B-4489-957E-7E8A228BDFA0}" type="datetime1">
              <a:rPr lang="en-US" smtClean="0"/>
              <a:t>10/3/2025</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5425851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9F89F774-3FA6-43B8-9241-99959C8FD463}" type="datetime1">
              <a:rPr lang="en-US" smtClean="0"/>
              <a:t>10/3/2025</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42781582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1BB59B6-79B9-97F5-AC3B-DF65899D39D8}"/>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640080" y="1291367"/>
            <a:ext cx="9214884" cy="3159974"/>
          </a:xfrm>
        </p:spPr>
        <p:txBody>
          <a:bodyPr anchor="b">
            <a:normAutofit/>
          </a:bodyPr>
          <a:lstStyle>
            <a:lvl1pPr>
              <a:defRPr sz="4050"/>
            </a:lvl1pPr>
          </a:lstStyle>
          <a:p>
            <a:r>
              <a:rPr lang="en-US"/>
              <a:t>Click to edit Master title style</a:t>
            </a:r>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640080" y="5018568"/>
            <a:ext cx="7907079" cy="1073889"/>
          </a:xfrm>
        </p:spPr>
        <p:txBody>
          <a:bodyPr>
            <a:normAutofit/>
          </a:bodyPr>
          <a:lstStyle>
            <a:lvl1pPr marL="0" indent="0">
              <a:buNone/>
              <a:defRPr sz="1500">
                <a:solidFill>
                  <a:schemeClr val="tx1"/>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9504452-5DCC-4FE2-A5C9-8A5EF6714D65}" type="datetime1">
              <a:rPr lang="en-US" smtClean="0"/>
              <a:t>10/3/2025</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FF05EAE5-4812-F718-6D75-9627884180BF}"/>
              </a:ext>
              <a:ext uri="{C183D7F6-B498-43B3-948B-1728B52AA6E4}">
                <adec:decorative xmlns:adec="http://schemas.microsoft.com/office/drawing/2017/decorative" val="1"/>
              </a:ext>
            </a:extLst>
          </p:cNvPr>
          <p:cNvCxnSpPr>
            <a:cxnSpLocks/>
          </p:cNvCxnSpPr>
          <p:nvPr/>
        </p:nvCxnSpPr>
        <p:spPr>
          <a:xfrm>
            <a:off x="716281" y="4715234"/>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07740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640080"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318928"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E579ABC2-0180-4F3A-A895-A85BC724D472}" type="datetime1">
              <a:rPr lang="en-US" smtClean="0"/>
              <a:t>10/3/2025</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0134801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640080" y="1371599"/>
            <a:ext cx="10890929" cy="93975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640079" y="2311353"/>
            <a:ext cx="5212080" cy="695373"/>
          </a:xfrm>
        </p:spPr>
        <p:txBody>
          <a:bodyPr anchor="b">
            <a:normAutofit/>
          </a:bodyPr>
          <a:lstStyle>
            <a:lvl1pPr marL="0" indent="0">
              <a:buNone/>
              <a:defRPr sz="1350" b="1" cap="all" spc="225" baseline="0"/>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640079"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318928" y="2311353"/>
            <a:ext cx="5212080" cy="695373"/>
          </a:xfrm>
        </p:spPr>
        <p:txBody>
          <a:bodyPr anchor="b">
            <a:normAutofit/>
          </a:bodyPr>
          <a:lstStyle>
            <a:lvl1pPr marL="0" indent="0">
              <a:buNone/>
              <a:defRPr sz="1350" b="1" cap="all" spc="225" baseline="0"/>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318928"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6AEEA9BA-4E8F-439E-BEA4-91FBA01E3F5F}" type="datetime1">
              <a:rPr lang="en-US" smtClean="0"/>
              <a:t>10/3/2025</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1485854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BE15BF18-0007-481C-AA29-413124BC3EE7}" type="datetime1">
              <a:rPr lang="en-US" smtClean="0"/>
              <a:t>10/3/2025</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612533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149F9F0F-FB8C-5565-247C-BDCC156B5CAF}"/>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09BE9870-3748-43AD-B547-02A075CB4A1D}" type="datetime1">
              <a:rPr lang="en-US" smtClean="0"/>
              <a:t>10/3/2025</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928300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10/3/2025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640081" y="1371601"/>
            <a:ext cx="3859397" cy="1451723"/>
          </a:xfrm>
        </p:spPr>
        <p:txBody>
          <a:bodyPr anchor="t">
            <a:normAutofit/>
          </a:bodyPr>
          <a:lstStyle>
            <a:lvl1pPr>
              <a:defRPr sz="2700"/>
            </a:lvl1pPr>
          </a:lstStyle>
          <a:p>
            <a:r>
              <a:rPr lang="en-US"/>
              <a:t>Click to edit Master title style</a:t>
            </a:r>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4936519" y="1031001"/>
            <a:ext cx="6594490" cy="5166360"/>
          </a:xfrm>
        </p:spPr>
        <p:txBody>
          <a:bodyPr>
            <a:normAutofit/>
          </a:bodyPr>
          <a:lstStyle>
            <a:lvl1pPr>
              <a:defRPr sz="2100"/>
            </a:lvl1pPr>
            <a:lvl2pPr>
              <a:defRPr sz="1800"/>
            </a:lvl2pPr>
            <a:lvl3pPr>
              <a:defRPr sz="1500"/>
            </a:lvl3pPr>
            <a:lvl4pPr>
              <a:defRPr sz="1350"/>
            </a:lvl4pPr>
            <a:lvl5pPr>
              <a:defRPr sz="13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640081" y="2972168"/>
            <a:ext cx="3859397" cy="3226826"/>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558E7897-33C5-4F1A-9307-D068E37F3DC7}" type="datetime1">
              <a:rPr lang="en-US" smtClean="0"/>
              <a:t>10/3/2025</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4277217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640081" y="1371601"/>
            <a:ext cx="3859397" cy="1451723"/>
          </a:xfrm>
        </p:spPr>
        <p:txBody>
          <a:bodyPr anchor="t">
            <a:normAutofit/>
          </a:bodyPr>
          <a:lstStyle>
            <a:lvl1pPr>
              <a:defRPr sz="2700"/>
            </a:lvl1pPr>
          </a:lstStyle>
          <a:p>
            <a:r>
              <a:rPr lang="en-US"/>
              <a:t>Click to edit Master title style</a:t>
            </a:r>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4937760" y="1033271"/>
            <a:ext cx="6592824" cy="5166360"/>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640081" y="2972168"/>
            <a:ext cx="3859397" cy="3226825"/>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82E171BA-CC09-47C8-A6DF-F5C5CB59CEEC}" type="datetime1">
              <a:rPr lang="en-US" smtClean="0"/>
              <a:t>10/3/2025</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6747347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C07B66AD-7C08-490A-ADA4-B47E10FB2407}" type="datetime1">
              <a:rPr lang="en-US" smtClean="0"/>
              <a:t>10/3/2025</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0187164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1CB3635-47E1-90D8-B693-DA85A66B3831}"/>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209219" y="640079"/>
            <a:ext cx="1811773" cy="553688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640080" y="640080"/>
            <a:ext cx="8412422" cy="553688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05B95027-4255-49E7-9841-CD21BCC99996}" type="datetime1">
              <a:rPr lang="en-US" smtClean="0"/>
              <a:t>10/3/2025</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3230604F-219C-2DEE-830E-27274CC2FE19}"/>
              </a:ext>
              <a:ext uri="{C183D7F6-B498-43B3-948B-1728B52AA6E4}">
                <adec:decorative xmlns:adec="http://schemas.microsoft.com/office/drawing/2017/decorative" val="1"/>
              </a:ext>
            </a:extLst>
          </p:cNvPr>
          <p:cNvCxnSpPr>
            <a:cxnSpLocks/>
          </p:cNvCxnSpPr>
          <p:nvPr/>
        </p:nvCxnSpPr>
        <p:spPr>
          <a:xfrm rot="5400000">
            <a:off x="10872155" y="1192438"/>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02101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54B10-C117-7018-CFB5-4AC6C5EAE13B}"/>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90D52CB-1B75-6C28-A9B3-73DB8EBFB2C6}"/>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2FAC548-86B7-8C01-1DEC-EEFED10C172D}"/>
              </a:ext>
            </a:extLst>
          </p:cNvPr>
          <p:cNvSpPr>
            <a:spLocks noGrp="1"/>
          </p:cNvSpPr>
          <p:nvPr>
            <p:ph type="dt" sz="half" idx="10"/>
          </p:nvPr>
        </p:nvSpPr>
        <p:spPr/>
        <p:txBody>
          <a:bodyPr/>
          <a:lstStyle/>
          <a:p>
            <a:fld id="{3A499FF1-6050-43C7-BCBF-3584ACFFC7CC}" type="datetimeFigureOut">
              <a:rPr lang="en-US" smtClean="0"/>
              <a:t>10/3/2025</a:t>
            </a:fld>
            <a:endParaRPr lang="en-US"/>
          </a:p>
        </p:txBody>
      </p:sp>
      <p:sp>
        <p:nvSpPr>
          <p:cNvPr id="5" name="Footer Placeholder 4">
            <a:extLst>
              <a:ext uri="{FF2B5EF4-FFF2-40B4-BE49-F238E27FC236}">
                <a16:creationId xmlns:a16="http://schemas.microsoft.com/office/drawing/2014/main" id="{25175611-8ED8-0F72-0730-42EE413B67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C91078-7092-5116-E784-7D7B47DD5D5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7126375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E599C-A024-CA5E-172C-806E43586C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BBE68D-0E99-4270-D73C-0BF1AC420B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D7DCCD-552A-7596-CE93-EAD85F77AB30}"/>
              </a:ext>
            </a:extLst>
          </p:cNvPr>
          <p:cNvSpPr>
            <a:spLocks noGrp="1"/>
          </p:cNvSpPr>
          <p:nvPr>
            <p:ph type="dt" sz="half" idx="10"/>
          </p:nvPr>
        </p:nvSpPr>
        <p:spPr/>
        <p:txBody>
          <a:bodyPr/>
          <a:lstStyle/>
          <a:p>
            <a:fld id="{3A499FF1-6050-43C7-BCBF-3584ACFFC7CC}" type="datetimeFigureOut">
              <a:rPr lang="en-US" smtClean="0"/>
              <a:t>10/3/2025</a:t>
            </a:fld>
            <a:endParaRPr lang="en-US"/>
          </a:p>
        </p:txBody>
      </p:sp>
      <p:sp>
        <p:nvSpPr>
          <p:cNvPr id="5" name="Footer Placeholder 4">
            <a:extLst>
              <a:ext uri="{FF2B5EF4-FFF2-40B4-BE49-F238E27FC236}">
                <a16:creationId xmlns:a16="http://schemas.microsoft.com/office/drawing/2014/main" id="{F0528474-B033-5D3F-EBB3-16ACCB741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DF9FFF-C959-F509-B101-F0EA5FE95C4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42746624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ED243-F846-E941-BBA0-BF09FB2FD19C}"/>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8F0D679-25DC-8E7B-2565-37881C5C434E}"/>
              </a:ext>
            </a:extLst>
          </p:cNvPr>
          <p:cNvSpPr>
            <a:spLocks noGrp="1"/>
          </p:cNvSpPr>
          <p:nvPr>
            <p:ph type="body" idx="1"/>
          </p:nvPr>
        </p:nvSpPr>
        <p:spPr>
          <a:xfrm>
            <a:off x="831850" y="4589464"/>
            <a:ext cx="10515600" cy="1500187"/>
          </a:xfrm>
        </p:spPr>
        <p:txBody>
          <a:bodyPr/>
          <a:lstStyle>
            <a:lvl1pPr marL="0" indent="0">
              <a:buNone/>
              <a:defRPr sz="1800">
                <a:solidFill>
                  <a:schemeClr val="tx1">
                    <a:tint val="82000"/>
                  </a:schemeClr>
                </a:solidFill>
              </a:defRPr>
            </a:lvl1pPr>
            <a:lvl2pPr marL="342898" indent="0">
              <a:buNone/>
              <a:defRPr sz="1500">
                <a:solidFill>
                  <a:schemeClr val="tx1">
                    <a:tint val="82000"/>
                  </a:schemeClr>
                </a:solidFill>
              </a:defRPr>
            </a:lvl2pPr>
            <a:lvl3pPr marL="685797" indent="0">
              <a:buNone/>
              <a:defRPr sz="1350">
                <a:solidFill>
                  <a:schemeClr val="tx1">
                    <a:tint val="82000"/>
                  </a:schemeClr>
                </a:solidFill>
              </a:defRPr>
            </a:lvl3pPr>
            <a:lvl4pPr marL="1028696" indent="0">
              <a:buNone/>
              <a:defRPr sz="1200">
                <a:solidFill>
                  <a:schemeClr val="tx1">
                    <a:tint val="82000"/>
                  </a:schemeClr>
                </a:solidFill>
              </a:defRPr>
            </a:lvl4pPr>
            <a:lvl5pPr marL="1371594" indent="0">
              <a:buNone/>
              <a:defRPr sz="1200">
                <a:solidFill>
                  <a:schemeClr val="tx1">
                    <a:tint val="82000"/>
                  </a:schemeClr>
                </a:solidFill>
              </a:defRPr>
            </a:lvl5pPr>
            <a:lvl6pPr marL="1714492" indent="0">
              <a:buNone/>
              <a:defRPr sz="1200">
                <a:solidFill>
                  <a:schemeClr val="tx1">
                    <a:tint val="82000"/>
                  </a:schemeClr>
                </a:solidFill>
              </a:defRPr>
            </a:lvl6pPr>
            <a:lvl7pPr marL="2057391" indent="0">
              <a:buNone/>
              <a:defRPr sz="1200">
                <a:solidFill>
                  <a:schemeClr val="tx1">
                    <a:tint val="82000"/>
                  </a:schemeClr>
                </a:solidFill>
              </a:defRPr>
            </a:lvl7pPr>
            <a:lvl8pPr marL="2400290" indent="0">
              <a:buNone/>
              <a:defRPr sz="1200">
                <a:solidFill>
                  <a:schemeClr val="tx1">
                    <a:tint val="82000"/>
                  </a:schemeClr>
                </a:solidFill>
              </a:defRPr>
            </a:lvl8pPr>
            <a:lvl9pPr marL="2743188"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B18021-DAC0-F64F-278E-0AC9BA9AEF35}"/>
              </a:ext>
            </a:extLst>
          </p:cNvPr>
          <p:cNvSpPr>
            <a:spLocks noGrp="1"/>
          </p:cNvSpPr>
          <p:nvPr>
            <p:ph type="dt" sz="half" idx="10"/>
          </p:nvPr>
        </p:nvSpPr>
        <p:spPr/>
        <p:txBody>
          <a:bodyPr/>
          <a:lstStyle/>
          <a:p>
            <a:fld id="{3A499FF1-6050-43C7-BCBF-3584ACFFC7CC}" type="datetimeFigureOut">
              <a:rPr lang="en-US" smtClean="0"/>
              <a:t>10/3/2025</a:t>
            </a:fld>
            <a:endParaRPr lang="en-US"/>
          </a:p>
        </p:txBody>
      </p:sp>
      <p:sp>
        <p:nvSpPr>
          <p:cNvPr id="5" name="Footer Placeholder 4">
            <a:extLst>
              <a:ext uri="{FF2B5EF4-FFF2-40B4-BE49-F238E27FC236}">
                <a16:creationId xmlns:a16="http://schemas.microsoft.com/office/drawing/2014/main" id="{64BCCF58-DB8D-1972-0D74-E15F529A10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1F719D-4A97-2162-297C-8A95C392C7A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8124304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B3A83-7464-4001-7DE0-2F09813AFF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337F04-2E43-E89C-3CF1-D0D9E7A0DD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D74DD2-EDFD-9D59-2903-660C0CF4BD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FF9B3A-B734-5C83-0623-8401B49038A7}"/>
              </a:ext>
            </a:extLst>
          </p:cNvPr>
          <p:cNvSpPr>
            <a:spLocks noGrp="1"/>
          </p:cNvSpPr>
          <p:nvPr>
            <p:ph type="dt" sz="half" idx="10"/>
          </p:nvPr>
        </p:nvSpPr>
        <p:spPr/>
        <p:txBody>
          <a:bodyPr/>
          <a:lstStyle/>
          <a:p>
            <a:fld id="{3A499FF1-6050-43C7-BCBF-3584ACFFC7CC}" type="datetimeFigureOut">
              <a:rPr lang="en-US" smtClean="0"/>
              <a:t>10/3/2025</a:t>
            </a:fld>
            <a:endParaRPr lang="en-US"/>
          </a:p>
        </p:txBody>
      </p:sp>
      <p:sp>
        <p:nvSpPr>
          <p:cNvPr id="6" name="Footer Placeholder 5">
            <a:extLst>
              <a:ext uri="{FF2B5EF4-FFF2-40B4-BE49-F238E27FC236}">
                <a16:creationId xmlns:a16="http://schemas.microsoft.com/office/drawing/2014/main" id="{B8D24833-E690-1D1D-DE48-6548C70945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044440-7FE1-D175-29B3-3E687CA1193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4597751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144F0-B4E2-C7F4-8825-E57A92B51C06}"/>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EE094C-17AE-3FB2-2DCB-33FCE510D3D4}"/>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D07C63CC-B9EB-C425-8E0E-3AB6065A7198}"/>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2CCCDB-E986-88D8-F83E-944D0BB27D79}"/>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FDA08F6-2407-961C-1114-83C2884F29C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94A746-1EF9-687B-5623-7F438128861C}"/>
              </a:ext>
            </a:extLst>
          </p:cNvPr>
          <p:cNvSpPr>
            <a:spLocks noGrp="1"/>
          </p:cNvSpPr>
          <p:nvPr>
            <p:ph type="dt" sz="half" idx="10"/>
          </p:nvPr>
        </p:nvSpPr>
        <p:spPr/>
        <p:txBody>
          <a:bodyPr/>
          <a:lstStyle/>
          <a:p>
            <a:fld id="{3A499FF1-6050-43C7-BCBF-3584ACFFC7CC}" type="datetimeFigureOut">
              <a:rPr lang="en-US" smtClean="0"/>
              <a:t>10/3/2025</a:t>
            </a:fld>
            <a:endParaRPr lang="en-US"/>
          </a:p>
        </p:txBody>
      </p:sp>
      <p:sp>
        <p:nvSpPr>
          <p:cNvPr id="8" name="Footer Placeholder 7">
            <a:extLst>
              <a:ext uri="{FF2B5EF4-FFF2-40B4-BE49-F238E27FC236}">
                <a16:creationId xmlns:a16="http://schemas.microsoft.com/office/drawing/2014/main" id="{6067B85A-E7D4-5AA3-5762-B7900DB0D9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B47815-ABBF-AEA5-127C-E898C796F910}"/>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4021775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AC9F-4C1C-99CD-C2AB-4B2EBD3A3D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07EACF-EAE2-81EE-3A39-024D26C63327}"/>
              </a:ext>
            </a:extLst>
          </p:cNvPr>
          <p:cNvSpPr>
            <a:spLocks noGrp="1"/>
          </p:cNvSpPr>
          <p:nvPr>
            <p:ph type="dt" sz="half" idx="10"/>
          </p:nvPr>
        </p:nvSpPr>
        <p:spPr/>
        <p:txBody>
          <a:bodyPr/>
          <a:lstStyle/>
          <a:p>
            <a:fld id="{3A499FF1-6050-43C7-BCBF-3584ACFFC7CC}" type="datetimeFigureOut">
              <a:rPr lang="en-US" smtClean="0"/>
              <a:t>10/3/2025</a:t>
            </a:fld>
            <a:endParaRPr lang="en-US"/>
          </a:p>
        </p:txBody>
      </p:sp>
      <p:sp>
        <p:nvSpPr>
          <p:cNvPr id="4" name="Footer Placeholder 3">
            <a:extLst>
              <a:ext uri="{FF2B5EF4-FFF2-40B4-BE49-F238E27FC236}">
                <a16:creationId xmlns:a16="http://schemas.microsoft.com/office/drawing/2014/main" id="{C21C5295-DB15-AB2F-1A5D-0BAAFC1E72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82CC40-25BB-4D0E-3786-A640FBEAF94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751805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10/3/2025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FAC281-E65E-5941-CEB4-645CE713BB18}"/>
              </a:ext>
            </a:extLst>
          </p:cNvPr>
          <p:cNvSpPr>
            <a:spLocks noGrp="1"/>
          </p:cNvSpPr>
          <p:nvPr>
            <p:ph type="dt" sz="half" idx="10"/>
          </p:nvPr>
        </p:nvSpPr>
        <p:spPr/>
        <p:txBody>
          <a:bodyPr/>
          <a:lstStyle/>
          <a:p>
            <a:fld id="{3A499FF1-6050-43C7-BCBF-3584ACFFC7CC}" type="datetimeFigureOut">
              <a:rPr lang="en-US" smtClean="0"/>
              <a:t>10/3/2025</a:t>
            </a:fld>
            <a:endParaRPr lang="en-US"/>
          </a:p>
        </p:txBody>
      </p:sp>
      <p:sp>
        <p:nvSpPr>
          <p:cNvPr id="3" name="Footer Placeholder 2">
            <a:extLst>
              <a:ext uri="{FF2B5EF4-FFF2-40B4-BE49-F238E27FC236}">
                <a16:creationId xmlns:a16="http://schemas.microsoft.com/office/drawing/2014/main" id="{4E3CEF05-C28C-895A-9441-89A61DD6D1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D71EEE-47BB-F21D-7B0D-1DEB6DFC6B4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42407728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FD236-1920-4B2C-C36C-D087E1388D9E}"/>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63DC289-3D30-14ED-141F-9910F5477178}"/>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1904A6-589C-A563-DD68-7FB5E571ABD9}"/>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2253449-0D06-6DED-AA52-F9AF4AF8D9DB}"/>
              </a:ext>
            </a:extLst>
          </p:cNvPr>
          <p:cNvSpPr>
            <a:spLocks noGrp="1"/>
          </p:cNvSpPr>
          <p:nvPr>
            <p:ph type="dt" sz="half" idx="10"/>
          </p:nvPr>
        </p:nvSpPr>
        <p:spPr/>
        <p:txBody>
          <a:bodyPr/>
          <a:lstStyle/>
          <a:p>
            <a:fld id="{3A499FF1-6050-43C7-BCBF-3584ACFFC7CC}" type="datetimeFigureOut">
              <a:rPr lang="en-US" smtClean="0"/>
              <a:t>10/3/2025</a:t>
            </a:fld>
            <a:endParaRPr lang="en-US"/>
          </a:p>
        </p:txBody>
      </p:sp>
      <p:sp>
        <p:nvSpPr>
          <p:cNvPr id="6" name="Footer Placeholder 5">
            <a:extLst>
              <a:ext uri="{FF2B5EF4-FFF2-40B4-BE49-F238E27FC236}">
                <a16:creationId xmlns:a16="http://schemas.microsoft.com/office/drawing/2014/main" id="{4A1AF771-257F-7337-BD7C-EE31F7BFC2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976D86-5242-7197-8B2C-89A229CE4888}"/>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1274022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E5449-9BC3-53C4-99A0-A3490ED1FF4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2228E0B-AA76-AE16-CBAE-21B7330F680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a:extLst>
              <a:ext uri="{FF2B5EF4-FFF2-40B4-BE49-F238E27FC236}">
                <a16:creationId xmlns:a16="http://schemas.microsoft.com/office/drawing/2014/main" id="{341F3A6D-1D3C-D330-6578-35A632C0D2B6}"/>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1043C20-551F-17AD-E49B-87212D16BADF}"/>
              </a:ext>
            </a:extLst>
          </p:cNvPr>
          <p:cNvSpPr>
            <a:spLocks noGrp="1"/>
          </p:cNvSpPr>
          <p:nvPr>
            <p:ph type="dt" sz="half" idx="10"/>
          </p:nvPr>
        </p:nvSpPr>
        <p:spPr/>
        <p:txBody>
          <a:bodyPr/>
          <a:lstStyle/>
          <a:p>
            <a:fld id="{3A499FF1-6050-43C7-BCBF-3584ACFFC7CC}" type="datetimeFigureOut">
              <a:rPr lang="en-US" smtClean="0"/>
              <a:t>10/3/2025</a:t>
            </a:fld>
            <a:endParaRPr lang="en-US"/>
          </a:p>
        </p:txBody>
      </p:sp>
      <p:sp>
        <p:nvSpPr>
          <p:cNvPr id="6" name="Footer Placeholder 5">
            <a:extLst>
              <a:ext uri="{FF2B5EF4-FFF2-40B4-BE49-F238E27FC236}">
                <a16:creationId xmlns:a16="http://schemas.microsoft.com/office/drawing/2014/main" id="{FDCADA8E-71D3-C78F-23F7-A6FFF8E2D2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53575F-9064-F7C1-9795-68BC02ED506E}"/>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0768372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26508-B879-D54E-A78D-F18B42B817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D8C2B6-0B22-2A88-089B-0556C1E724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9B178D-F30E-78C3-A248-59B5B62BB0FF}"/>
              </a:ext>
            </a:extLst>
          </p:cNvPr>
          <p:cNvSpPr>
            <a:spLocks noGrp="1"/>
          </p:cNvSpPr>
          <p:nvPr>
            <p:ph type="dt" sz="half" idx="10"/>
          </p:nvPr>
        </p:nvSpPr>
        <p:spPr/>
        <p:txBody>
          <a:bodyPr/>
          <a:lstStyle/>
          <a:p>
            <a:fld id="{3A499FF1-6050-43C7-BCBF-3584ACFFC7CC}" type="datetimeFigureOut">
              <a:rPr lang="en-US" smtClean="0"/>
              <a:t>10/3/2025</a:t>
            </a:fld>
            <a:endParaRPr lang="en-US"/>
          </a:p>
        </p:txBody>
      </p:sp>
      <p:sp>
        <p:nvSpPr>
          <p:cNvPr id="5" name="Footer Placeholder 4">
            <a:extLst>
              <a:ext uri="{FF2B5EF4-FFF2-40B4-BE49-F238E27FC236}">
                <a16:creationId xmlns:a16="http://schemas.microsoft.com/office/drawing/2014/main" id="{F081A711-FADF-43C7-B831-7C3EFDCE7E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AB8D12-7A2E-9F2F-FF6A-389A45634B1B}"/>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3193051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547BB3-4CF2-E6FD-04B7-EC6EE8D2AA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7EED46-D5A8-BE10-5120-2D95AA8A56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F8E0BF-29F9-1D66-1402-FB6643727050}"/>
              </a:ext>
            </a:extLst>
          </p:cNvPr>
          <p:cNvSpPr>
            <a:spLocks noGrp="1"/>
          </p:cNvSpPr>
          <p:nvPr>
            <p:ph type="dt" sz="half" idx="10"/>
          </p:nvPr>
        </p:nvSpPr>
        <p:spPr/>
        <p:txBody>
          <a:bodyPr/>
          <a:lstStyle/>
          <a:p>
            <a:fld id="{3A499FF1-6050-43C7-BCBF-3584ACFFC7CC}" type="datetimeFigureOut">
              <a:rPr lang="en-US" smtClean="0"/>
              <a:t>10/3/2025</a:t>
            </a:fld>
            <a:endParaRPr lang="en-US"/>
          </a:p>
        </p:txBody>
      </p:sp>
      <p:sp>
        <p:nvSpPr>
          <p:cNvPr id="5" name="Footer Placeholder 4">
            <a:extLst>
              <a:ext uri="{FF2B5EF4-FFF2-40B4-BE49-F238E27FC236}">
                <a16:creationId xmlns:a16="http://schemas.microsoft.com/office/drawing/2014/main" id="{DAE93D86-DF29-D85E-D788-A71AF3EAA4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57DD63-517F-16BD-D7DD-172A1B09940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7248523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CF4A3-FE33-948B-315B-EBEE8916AB3E}"/>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A18D09F-6E73-A9B3-305E-A693A9410A0C}"/>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7D5FC1B-8928-B2AA-8841-A4767838DFB3}"/>
              </a:ext>
            </a:extLst>
          </p:cNvPr>
          <p:cNvSpPr>
            <a:spLocks noGrp="1"/>
          </p:cNvSpPr>
          <p:nvPr>
            <p:ph type="dt" sz="half" idx="10"/>
          </p:nvPr>
        </p:nvSpPr>
        <p:spPr/>
        <p:txBody>
          <a:bodyPr/>
          <a:lstStyle/>
          <a:p>
            <a:fld id="{ED377859-A8F9-474D-B852-E494191D3C16}" type="datetimeFigureOut">
              <a:rPr lang="en-US" smtClean="0"/>
              <a:t>10/3/2025</a:t>
            </a:fld>
            <a:endParaRPr lang="en-US"/>
          </a:p>
        </p:txBody>
      </p:sp>
      <p:sp>
        <p:nvSpPr>
          <p:cNvPr id="5" name="Footer Placeholder 4">
            <a:extLst>
              <a:ext uri="{FF2B5EF4-FFF2-40B4-BE49-F238E27FC236}">
                <a16:creationId xmlns:a16="http://schemas.microsoft.com/office/drawing/2014/main" id="{9A2A0198-E4CF-D6FA-D717-DE14BF7CE3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09B90E-0F7B-FABD-0DAC-1EBCA4F2D913}"/>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7368650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3CDA5-846D-D4B8-1524-314AB93AFF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240B13-E1BB-0E1A-9E43-301D3BAC97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723E4B-A57C-3566-AF2B-2F64AEDE8149}"/>
              </a:ext>
            </a:extLst>
          </p:cNvPr>
          <p:cNvSpPr>
            <a:spLocks noGrp="1"/>
          </p:cNvSpPr>
          <p:nvPr>
            <p:ph type="dt" sz="half" idx="10"/>
          </p:nvPr>
        </p:nvSpPr>
        <p:spPr/>
        <p:txBody>
          <a:bodyPr/>
          <a:lstStyle/>
          <a:p>
            <a:fld id="{ED377859-A8F9-474D-B852-E494191D3C16}" type="datetimeFigureOut">
              <a:rPr lang="en-US" smtClean="0"/>
              <a:t>10/3/2025</a:t>
            </a:fld>
            <a:endParaRPr lang="en-US"/>
          </a:p>
        </p:txBody>
      </p:sp>
      <p:sp>
        <p:nvSpPr>
          <p:cNvPr id="5" name="Footer Placeholder 4">
            <a:extLst>
              <a:ext uri="{FF2B5EF4-FFF2-40B4-BE49-F238E27FC236}">
                <a16:creationId xmlns:a16="http://schemas.microsoft.com/office/drawing/2014/main" id="{6124C22E-5C36-33F6-1F7D-5990C3968F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CA2D55-F06B-3EC4-4EC3-D7C7F907CF2F}"/>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4010356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6954D-5212-DAF1-0133-A441775634C8}"/>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DB97554-CEEC-9CEB-1A78-5D1952F11E56}"/>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EF6E92-027D-CB87-9EBA-7514E502A4DF}"/>
              </a:ext>
            </a:extLst>
          </p:cNvPr>
          <p:cNvSpPr>
            <a:spLocks noGrp="1"/>
          </p:cNvSpPr>
          <p:nvPr>
            <p:ph type="dt" sz="half" idx="10"/>
          </p:nvPr>
        </p:nvSpPr>
        <p:spPr/>
        <p:txBody>
          <a:bodyPr/>
          <a:lstStyle/>
          <a:p>
            <a:fld id="{ED377859-A8F9-474D-B852-E494191D3C16}" type="datetimeFigureOut">
              <a:rPr lang="en-US" smtClean="0"/>
              <a:t>10/3/2025</a:t>
            </a:fld>
            <a:endParaRPr lang="en-US"/>
          </a:p>
        </p:txBody>
      </p:sp>
      <p:sp>
        <p:nvSpPr>
          <p:cNvPr id="5" name="Footer Placeholder 4">
            <a:extLst>
              <a:ext uri="{FF2B5EF4-FFF2-40B4-BE49-F238E27FC236}">
                <a16:creationId xmlns:a16="http://schemas.microsoft.com/office/drawing/2014/main" id="{FECF4BD1-2315-E65D-0AF7-6CC35EE868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54E36C-5953-4D48-330F-56A73BD63528}"/>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3776257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31BB1-CCBB-8B8E-606E-4ED293704C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0F65F0-1317-1B62-39BB-1062ED1F3D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8D1DE4-A05C-50F6-8393-58495610D9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7B538E-FCF1-C219-8A24-22EF5FE91C7C}"/>
              </a:ext>
            </a:extLst>
          </p:cNvPr>
          <p:cNvSpPr>
            <a:spLocks noGrp="1"/>
          </p:cNvSpPr>
          <p:nvPr>
            <p:ph type="dt" sz="half" idx="10"/>
          </p:nvPr>
        </p:nvSpPr>
        <p:spPr/>
        <p:txBody>
          <a:bodyPr/>
          <a:lstStyle/>
          <a:p>
            <a:fld id="{ED377859-A8F9-474D-B852-E494191D3C16}" type="datetimeFigureOut">
              <a:rPr lang="en-US" smtClean="0"/>
              <a:t>10/3/2025</a:t>
            </a:fld>
            <a:endParaRPr lang="en-US"/>
          </a:p>
        </p:txBody>
      </p:sp>
      <p:sp>
        <p:nvSpPr>
          <p:cNvPr id="6" name="Footer Placeholder 5">
            <a:extLst>
              <a:ext uri="{FF2B5EF4-FFF2-40B4-BE49-F238E27FC236}">
                <a16:creationId xmlns:a16="http://schemas.microsoft.com/office/drawing/2014/main" id="{F5F9D52B-B0BF-1B4B-A103-E4F56FFD75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06FA9C-F44B-1665-3241-A1B6776E80D1}"/>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74409724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C9EA9-41F9-F639-D7BB-6A96E6CB7F28}"/>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CEB6A6-3097-681C-DF12-103E72E62910}"/>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DAD48F3-990F-95EF-0978-E6A2338D78A4}"/>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7335C2-D621-8ECE-297F-2B5BB646FEC8}"/>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B584C8C-1C28-7CEB-2744-E2461AD891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F55867-F6F2-AA7F-78C0-974B44DFE9D7}"/>
              </a:ext>
            </a:extLst>
          </p:cNvPr>
          <p:cNvSpPr>
            <a:spLocks noGrp="1"/>
          </p:cNvSpPr>
          <p:nvPr>
            <p:ph type="dt" sz="half" idx="10"/>
          </p:nvPr>
        </p:nvSpPr>
        <p:spPr/>
        <p:txBody>
          <a:bodyPr/>
          <a:lstStyle/>
          <a:p>
            <a:fld id="{ED377859-A8F9-474D-B852-E494191D3C16}" type="datetimeFigureOut">
              <a:rPr lang="en-US" smtClean="0"/>
              <a:t>10/3/2025</a:t>
            </a:fld>
            <a:endParaRPr lang="en-US"/>
          </a:p>
        </p:txBody>
      </p:sp>
      <p:sp>
        <p:nvSpPr>
          <p:cNvPr id="8" name="Footer Placeholder 7">
            <a:extLst>
              <a:ext uri="{FF2B5EF4-FFF2-40B4-BE49-F238E27FC236}">
                <a16:creationId xmlns:a16="http://schemas.microsoft.com/office/drawing/2014/main" id="{37E73DD7-4363-DE1A-6AB5-40D21D8E62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61EDBC-4531-5EA1-5778-83290DA6E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375653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E34BF-D20B-6470-92D9-AD0948D77B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B2FAE4-39FB-BCA7-38C1-AD1724F18481}"/>
              </a:ext>
            </a:extLst>
          </p:cNvPr>
          <p:cNvSpPr>
            <a:spLocks noGrp="1"/>
          </p:cNvSpPr>
          <p:nvPr>
            <p:ph type="dt" sz="half" idx="10"/>
          </p:nvPr>
        </p:nvSpPr>
        <p:spPr/>
        <p:txBody>
          <a:bodyPr/>
          <a:lstStyle/>
          <a:p>
            <a:fld id="{ED377859-A8F9-474D-B852-E494191D3C16}" type="datetimeFigureOut">
              <a:rPr lang="en-US" smtClean="0"/>
              <a:t>10/3/2025</a:t>
            </a:fld>
            <a:endParaRPr lang="en-US"/>
          </a:p>
        </p:txBody>
      </p:sp>
      <p:sp>
        <p:nvSpPr>
          <p:cNvPr id="4" name="Footer Placeholder 3">
            <a:extLst>
              <a:ext uri="{FF2B5EF4-FFF2-40B4-BE49-F238E27FC236}">
                <a16:creationId xmlns:a16="http://schemas.microsoft.com/office/drawing/2014/main" id="{0665D9FF-F757-B443-4B0E-D648884B33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05C241-783F-3864-0E07-6237C3BA1E3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8265283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EBE485-632F-A15F-01E6-B12E6450A150}"/>
              </a:ext>
            </a:extLst>
          </p:cNvPr>
          <p:cNvSpPr>
            <a:spLocks noGrp="1"/>
          </p:cNvSpPr>
          <p:nvPr>
            <p:ph type="dt" sz="half" idx="10"/>
          </p:nvPr>
        </p:nvSpPr>
        <p:spPr/>
        <p:txBody>
          <a:bodyPr/>
          <a:lstStyle/>
          <a:p>
            <a:fld id="{ED377859-A8F9-474D-B852-E494191D3C16}" type="datetimeFigureOut">
              <a:rPr lang="en-US" smtClean="0"/>
              <a:t>10/3/2025</a:t>
            </a:fld>
            <a:endParaRPr lang="en-US"/>
          </a:p>
        </p:txBody>
      </p:sp>
      <p:sp>
        <p:nvSpPr>
          <p:cNvPr id="3" name="Footer Placeholder 2">
            <a:extLst>
              <a:ext uri="{FF2B5EF4-FFF2-40B4-BE49-F238E27FC236}">
                <a16:creationId xmlns:a16="http://schemas.microsoft.com/office/drawing/2014/main" id="{ACFCC06D-D119-2E27-71FD-7034ACD42B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D953F9-A6E4-7A63-87B6-5A34E1568AB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1464611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29CAC-3410-9E54-6F6E-EBB8CA87CC5F}"/>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3B6CCC8-F298-8430-2AD2-11964C680EAF}"/>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B1361B-B21A-BE01-D140-8D783D16ED61}"/>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89DBFBB-35FE-F49A-D5F2-6826ED941F0C}"/>
              </a:ext>
            </a:extLst>
          </p:cNvPr>
          <p:cNvSpPr>
            <a:spLocks noGrp="1"/>
          </p:cNvSpPr>
          <p:nvPr>
            <p:ph type="dt" sz="half" idx="10"/>
          </p:nvPr>
        </p:nvSpPr>
        <p:spPr/>
        <p:txBody>
          <a:bodyPr/>
          <a:lstStyle/>
          <a:p>
            <a:fld id="{ED377859-A8F9-474D-B852-E494191D3C16}" type="datetimeFigureOut">
              <a:rPr lang="en-US" smtClean="0"/>
              <a:t>10/3/2025</a:t>
            </a:fld>
            <a:endParaRPr lang="en-US"/>
          </a:p>
        </p:txBody>
      </p:sp>
      <p:sp>
        <p:nvSpPr>
          <p:cNvPr id="6" name="Footer Placeholder 5">
            <a:extLst>
              <a:ext uri="{FF2B5EF4-FFF2-40B4-BE49-F238E27FC236}">
                <a16:creationId xmlns:a16="http://schemas.microsoft.com/office/drawing/2014/main" id="{727C3BEA-DB5A-ABFC-1C11-3081E514A7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5C0F10-2AF8-2349-6F05-680F32793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1148273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F4D47-9674-7355-DBEF-63DF8B3F52F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D25CF09-DEE9-B6E4-10A1-E47D88A876C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a:extLst>
              <a:ext uri="{FF2B5EF4-FFF2-40B4-BE49-F238E27FC236}">
                <a16:creationId xmlns:a16="http://schemas.microsoft.com/office/drawing/2014/main" id="{39C92ACB-62C3-B994-EAF7-1C2234D54B2A}"/>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048B526-12DA-A433-F85B-91B23FC45041}"/>
              </a:ext>
            </a:extLst>
          </p:cNvPr>
          <p:cNvSpPr>
            <a:spLocks noGrp="1"/>
          </p:cNvSpPr>
          <p:nvPr>
            <p:ph type="dt" sz="half" idx="10"/>
          </p:nvPr>
        </p:nvSpPr>
        <p:spPr/>
        <p:txBody>
          <a:bodyPr/>
          <a:lstStyle/>
          <a:p>
            <a:fld id="{ED377859-A8F9-474D-B852-E494191D3C16}" type="datetimeFigureOut">
              <a:rPr lang="en-US" smtClean="0"/>
              <a:t>10/3/2025</a:t>
            </a:fld>
            <a:endParaRPr lang="en-US"/>
          </a:p>
        </p:txBody>
      </p:sp>
      <p:sp>
        <p:nvSpPr>
          <p:cNvPr id="6" name="Footer Placeholder 5">
            <a:extLst>
              <a:ext uri="{FF2B5EF4-FFF2-40B4-BE49-F238E27FC236}">
                <a16:creationId xmlns:a16="http://schemas.microsoft.com/office/drawing/2014/main" id="{4F7143DA-86FE-6670-4C96-2F24C0E026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D04F61-0F00-AB0C-6506-95D5C89E821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39213256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52524-D0E4-B6DC-5411-88DE7F1682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EF4F56-37BB-1D6E-8978-037B0EB6C4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FF60B3-92AD-96DC-58E9-0FF10981B119}"/>
              </a:ext>
            </a:extLst>
          </p:cNvPr>
          <p:cNvSpPr>
            <a:spLocks noGrp="1"/>
          </p:cNvSpPr>
          <p:nvPr>
            <p:ph type="dt" sz="half" idx="10"/>
          </p:nvPr>
        </p:nvSpPr>
        <p:spPr/>
        <p:txBody>
          <a:bodyPr/>
          <a:lstStyle/>
          <a:p>
            <a:fld id="{ED377859-A8F9-474D-B852-E494191D3C16}" type="datetimeFigureOut">
              <a:rPr lang="en-US" smtClean="0"/>
              <a:t>10/3/2025</a:t>
            </a:fld>
            <a:endParaRPr lang="en-US"/>
          </a:p>
        </p:txBody>
      </p:sp>
      <p:sp>
        <p:nvSpPr>
          <p:cNvPr id="5" name="Footer Placeholder 4">
            <a:extLst>
              <a:ext uri="{FF2B5EF4-FFF2-40B4-BE49-F238E27FC236}">
                <a16:creationId xmlns:a16="http://schemas.microsoft.com/office/drawing/2014/main" id="{9A205CC9-5D40-D7DF-C1BB-EDFD131BEB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267135-8700-531B-4045-AAEFEAA5746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2391178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DFA238-6567-9EF8-793A-3C56AF2F674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8219E4-8BBB-7248-2D5C-D36E638941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BD7E6A-4326-73FB-3266-B6BE7EC4822C}"/>
              </a:ext>
            </a:extLst>
          </p:cNvPr>
          <p:cNvSpPr>
            <a:spLocks noGrp="1"/>
          </p:cNvSpPr>
          <p:nvPr>
            <p:ph type="dt" sz="half" idx="10"/>
          </p:nvPr>
        </p:nvSpPr>
        <p:spPr/>
        <p:txBody>
          <a:bodyPr/>
          <a:lstStyle/>
          <a:p>
            <a:fld id="{ED377859-A8F9-474D-B852-E494191D3C16}" type="datetimeFigureOut">
              <a:rPr lang="en-US" smtClean="0"/>
              <a:t>10/3/2025</a:t>
            </a:fld>
            <a:endParaRPr lang="en-US"/>
          </a:p>
        </p:txBody>
      </p:sp>
      <p:sp>
        <p:nvSpPr>
          <p:cNvPr id="5" name="Footer Placeholder 4">
            <a:extLst>
              <a:ext uri="{FF2B5EF4-FFF2-40B4-BE49-F238E27FC236}">
                <a16:creationId xmlns:a16="http://schemas.microsoft.com/office/drawing/2014/main" id="{B5E6F911-CE15-F875-9132-882D96DFEE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818B18-CBAA-F4DE-5688-5AF04057F2CC}"/>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35810729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8DB00C6-5909-D54C-8DB5-4D7BAF0F0057}"/>
              </a:ext>
            </a:extLst>
          </p:cNvPr>
          <p:cNvSpPr/>
          <p:nvPr userDrawn="1"/>
        </p:nvSpPr>
        <p:spPr bwMode="auto">
          <a:xfrm>
            <a:off x="1" y="5665857"/>
            <a:ext cx="12188825" cy="939800"/>
          </a:xfrm>
          <a:prstGeom prst="rect">
            <a:avLst/>
          </a:prstGeom>
          <a:gradFill flip="none" rotWithShape="1">
            <a:gsLst>
              <a:gs pos="0">
                <a:srgbClr val="ECECEC"/>
              </a:gs>
              <a:gs pos="100000">
                <a:srgbClr val="FFFFFF">
                  <a:alpha val="0"/>
                </a:srgbClr>
              </a:gs>
            </a:gsLst>
            <a:lin ang="16200000" scaled="1"/>
            <a:tileRect/>
          </a:gra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endParaRPr lang="en-US" sz="1050">
              <a:latin typeface="+mj-lt"/>
            </a:endParaRPr>
          </a:p>
        </p:txBody>
      </p:sp>
      <p:sp>
        <p:nvSpPr>
          <p:cNvPr id="161" name="Title 160">
            <a:extLst>
              <a:ext uri="{FF2B5EF4-FFF2-40B4-BE49-F238E27FC236}">
                <a16:creationId xmlns:a16="http://schemas.microsoft.com/office/drawing/2014/main" id="{1ABF9962-8979-374A-9E14-DBE1FAF4C0B0}"/>
              </a:ext>
            </a:extLst>
          </p:cNvPr>
          <p:cNvSpPr>
            <a:spLocks noGrp="1"/>
          </p:cNvSpPr>
          <p:nvPr userDrawn="1">
            <p:ph type="title" hasCustomPrompt="1"/>
          </p:nvPr>
        </p:nvSpPr>
        <p:spPr>
          <a:xfrm>
            <a:off x="838200" y="457201"/>
            <a:ext cx="10515600" cy="685800"/>
          </a:xfrm>
          <a:prstGeom prst="rect">
            <a:avLst/>
          </a:prstGeom>
        </p:spPr>
        <p:txBody>
          <a:bodyPr/>
          <a:lstStyle>
            <a:lvl1pPr algn="ctr">
              <a:defRPr/>
            </a:lvl1pPr>
          </a:lstStyle>
          <a:p>
            <a:r>
              <a:rPr lang="en-US"/>
              <a:t>Dress Code Violations (Do Not Wear)</a:t>
            </a:r>
          </a:p>
        </p:txBody>
      </p:sp>
      <p:sp>
        <p:nvSpPr>
          <p:cNvPr id="165" name="Text Placeholder 162">
            <a:extLst>
              <a:ext uri="{FF2B5EF4-FFF2-40B4-BE49-F238E27FC236}">
                <a16:creationId xmlns:a16="http://schemas.microsoft.com/office/drawing/2014/main" id="{79461DAD-6BDB-FE4A-9680-1D022C8E7706}"/>
              </a:ext>
            </a:extLst>
          </p:cNvPr>
          <p:cNvSpPr>
            <a:spLocks noGrp="1"/>
          </p:cNvSpPr>
          <p:nvPr>
            <p:ph type="body" sz="quarter" idx="11" hasCustomPrompt="1"/>
          </p:nvPr>
        </p:nvSpPr>
        <p:spPr>
          <a:xfrm>
            <a:off x="299872" y="4863216"/>
            <a:ext cx="4348328" cy="1652008"/>
          </a:xfrm>
          <a:prstGeom prst="rect">
            <a:avLst/>
          </a:prstGeom>
        </p:spPr>
        <p:txBody>
          <a:bodyPr>
            <a:noAutofit/>
          </a:bodyPr>
          <a:lstStyle>
            <a:lvl1pPr marL="0" indent="0" algn="ctr">
              <a:buNone/>
              <a:defRPr sz="3000">
                <a:solidFill>
                  <a:schemeClr val="accent2">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Sweat Pants, Joggers or Pajama Pants</a:t>
            </a:r>
          </a:p>
        </p:txBody>
      </p:sp>
      <p:sp>
        <p:nvSpPr>
          <p:cNvPr id="169" name="Text Placeholder 162">
            <a:extLst>
              <a:ext uri="{FF2B5EF4-FFF2-40B4-BE49-F238E27FC236}">
                <a16:creationId xmlns:a16="http://schemas.microsoft.com/office/drawing/2014/main" id="{68447428-8EBE-4143-A913-C75DE1A16BD1}"/>
              </a:ext>
            </a:extLst>
          </p:cNvPr>
          <p:cNvSpPr>
            <a:spLocks noGrp="1"/>
          </p:cNvSpPr>
          <p:nvPr>
            <p:ph type="body" sz="quarter" idx="15" hasCustomPrompt="1"/>
          </p:nvPr>
        </p:nvSpPr>
        <p:spPr>
          <a:xfrm>
            <a:off x="4701872" y="3136820"/>
            <a:ext cx="2179320" cy="1691413"/>
          </a:xfrm>
          <a:prstGeom prst="rect">
            <a:avLst/>
          </a:prstGeom>
        </p:spPr>
        <p:txBody>
          <a:bodyPr>
            <a:noAutofit/>
          </a:bodyPr>
          <a:lstStyle>
            <a:lvl1pPr marL="0" indent="0" algn="ctr">
              <a:buNone/>
              <a:defRPr sz="3000">
                <a:solidFill>
                  <a:schemeClr val="accent6">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Ripped or Frayed Jeans</a:t>
            </a:r>
          </a:p>
        </p:txBody>
      </p:sp>
      <p:sp>
        <p:nvSpPr>
          <p:cNvPr id="171" name="Text Placeholder 162">
            <a:extLst>
              <a:ext uri="{FF2B5EF4-FFF2-40B4-BE49-F238E27FC236}">
                <a16:creationId xmlns:a16="http://schemas.microsoft.com/office/drawing/2014/main" id="{A7748F88-B436-F245-8AA5-536EA7F61D43}"/>
              </a:ext>
            </a:extLst>
          </p:cNvPr>
          <p:cNvSpPr>
            <a:spLocks noGrp="1"/>
          </p:cNvSpPr>
          <p:nvPr>
            <p:ph type="body" sz="quarter" idx="17" hasCustomPrompt="1"/>
          </p:nvPr>
        </p:nvSpPr>
        <p:spPr>
          <a:xfrm>
            <a:off x="7543800" y="1553121"/>
            <a:ext cx="4267200" cy="1079531"/>
          </a:xfrm>
          <a:prstGeom prst="rect">
            <a:avLst/>
          </a:prstGeom>
        </p:spPr>
        <p:txBody>
          <a:bodyPr>
            <a:noAutofit/>
          </a:bodyPr>
          <a:lstStyle>
            <a:lvl1pPr marL="0" indent="0" algn="ctr">
              <a:buNone/>
              <a:defRPr sz="1800">
                <a:solidFill>
                  <a:schemeClr val="accent5">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Non Somerset Sweat shirts  hoodies or Polos (Unless below 60 degrees</a:t>
            </a:r>
          </a:p>
        </p:txBody>
      </p:sp>
      <p:sp>
        <p:nvSpPr>
          <p:cNvPr id="173" name="Text Placeholder 162">
            <a:extLst>
              <a:ext uri="{FF2B5EF4-FFF2-40B4-BE49-F238E27FC236}">
                <a16:creationId xmlns:a16="http://schemas.microsoft.com/office/drawing/2014/main" id="{9FB24D9A-4987-504B-B1B8-C61C9895A046}"/>
              </a:ext>
            </a:extLst>
          </p:cNvPr>
          <p:cNvSpPr>
            <a:spLocks noGrp="1"/>
          </p:cNvSpPr>
          <p:nvPr>
            <p:ph type="body" sz="quarter" idx="19" hasCustomPrompt="1"/>
          </p:nvPr>
        </p:nvSpPr>
        <p:spPr>
          <a:xfrm>
            <a:off x="5871541" y="5245734"/>
            <a:ext cx="2019302" cy="1079531"/>
          </a:xfrm>
          <a:prstGeom prst="rect">
            <a:avLst/>
          </a:prstGeom>
        </p:spPr>
        <p:txBody>
          <a:bodyPr>
            <a:noAutofit/>
          </a:bodyPr>
          <a:lstStyle>
            <a:lvl1pPr marL="0" indent="0" algn="ctr">
              <a:buNone/>
              <a:defRPr sz="2700">
                <a:solidFill>
                  <a:schemeClr val="accent4">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Crocs or Slides</a:t>
            </a:r>
          </a:p>
        </p:txBody>
      </p:sp>
      <p:pic>
        <p:nvPicPr>
          <p:cNvPr id="3" name="Picture 2">
            <a:extLst>
              <a:ext uri="{FF2B5EF4-FFF2-40B4-BE49-F238E27FC236}">
                <a16:creationId xmlns:a16="http://schemas.microsoft.com/office/drawing/2014/main" id="{1B08626B-8C08-1DE0-6709-92318D2B100B}"/>
              </a:ext>
            </a:extLst>
          </p:cNvPr>
          <p:cNvPicPr>
            <a:picLocks noChangeAspect="1"/>
          </p:cNvPicPr>
          <p:nvPr userDrawn="1"/>
        </p:nvPicPr>
        <p:blipFill>
          <a:blip r:embed="rId2"/>
          <a:stretch>
            <a:fillRect/>
          </a:stretch>
        </p:blipFill>
        <p:spPr>
          <a:xfrm>
            <a:off x="133350" y="2024185"/>
            <a:ext cx="933450" cy="1447800"/>
          </a:xfrm>
          <a:prstGeom prst="rect">
            <a:avLst/>
          </a:prstGeom>
        </p:spPr>
      </p:pic>
      <p:pic>
        <p:nvPicPr>
          <p:cNvPr id="6" name="Picture 5">
            <a:extLst>
              <a:ext uri="{FF2B5EF4-FFF2-40B4-BE49-F238E27FC236}">
                <a16:creationId xmlns:a16="http://schemas.microsoft.com/office/drawing/2014/main" id="{2F10EF03-ED00-C48D-B750-2F166D973057}"/>
              </a:ext>
            </a:extLst>
          </p:cNvPr>
          <p:cNvPicPr>
            <a:picLocks noChangeAspect="1"/>
          </p:cNvPicPr>
          <p:nvPr userDrawn="1"/>
        </p:nvPicPr>
        <p:blipFill>
          <a:blip r:embed="rId3"/>
          <a:stretch>
            <a:fillRect/>
          </a:stretch>
        </p:blipFill>
        <p:spPr>
          <a:xfrm>
            <a:off x="1329956" y="1547878"/>
            <a:ext cx="647700" cy="1457325"/>
          </a:xfrm>
          <a:prstGeom prst="rect">
            <a:avLst/>
          </a:prstGeom>
        </p:spPr>
      </p:pic>
      <p:pic>
        <p:nvPicPr>
          <p:cNvPr id="37" name="Picture 36">
            <a:extLst>
              <a:ext uri="{FF2B5EF4-FFF2-40B4-BE49-F238E27FC236}">
                <a16:creationId xmlns:a16="http://schemas.microsoft.com/office/drawing/2014/main" id="{91821664-520B-C11F-EF19-55A70F3B6245}"/>
              </a:ext>
            </a:extLst>
          </p:cNvPr>
          <p:cNvPicPr>
            <a:picLocks noChangeAspect="1"/>
          </p:cNvPicPr>
          <p:nvPr userDrawn="1"/>
        </p:nvPicPr>
        <p:blipFill>
          <a:blip r:embed="rId4"/>
          <a:stretch>
            <a:fillRect/>
          </a:stretch>
        </p:blipFill>
        <p:spPr>
          <a:xfrm>
            <a:off x="2105247" y="1849766"/>
            <a:ext cx="962025" cy="1409700"/>
          </a:xfrm>
          <a:prstGeom prst="rect">
            <a:avLst/>
          </a:prstGeom>
        </p:spPr>
      </p:pic>
      <p:pic>
        <p:nvPicPr>
          <p:cNvPr id="68" name="Picture 67">
            <a:extLst>
              <a:ext uri="{FF2B5EF4-FFF2-40B4-BE49-F238E27FC236}">
                <a16:creationId xmlns:a16="http://schemas.microsoft.com/office/drawing/2014/main" id="{ECF32A9F-8C61-0110-0FBB-F0607BAE3E14}"/>
              </a:ext>
            </a:extLst>
          </p:cNvPr>
          <p:cNvPicPr>
            <a:picLocks noChangeAspect="1"/>
          </p:cNvPicPr>
          <p:nvPr userDrawn="1"/>
        </p:nvPicPr>
        <p:blipFill>
          <a:blip r:embed="rId5"/>
          <a:stretch>
            <a:fillRect/>
          </a:stretch>
        </p:blipFill>
        <p:spPr>
          <a:xfrm>
            <a:off x="3109748" y="1481261"/>
            <a:ext cx="619125" cy="1533525"/>
          </a:xfrm>
          <a:prstGeom prst="rect">
            <a:avLst/>
          </a:prstGeom>
        </p:spPr>
      </p:pic>
      <p:pic>
        <p:nvPicPr>
          <p:cNvPr id="99" name="Picture 98">
            <a:extLst>
              <a:ext uri="{FF2B5EF4-FFF2-40B4-BE49-F238E27FC236}">
                <a16:creationId xmlns:a16="http://schemas.microsoft.com/office/drawing/2014/main" id="{7A0382B7-18AA-8A02-4F49-B04FDF850CE6}"/>
              </a:ext>
            </a:extLst>
          </p:cNvPr>
          <p:cNvPicPr>
            <a:picLocks noChangeAspect="1"/>
          </p:cNvPicPr>
          <p:nvPr userDrawn="1"/>
        </p:nvPicPr>
        <p:blipFill>
          <a:blip r:embed="rId6"/>
          <a:stretch>
            <a:fillRect/>
          </a:stretch>
        </p:blipFill>
        <p:spPr>
          <a:xfrm>
            <a:off x="4694745" y="1362237"/>
            <a:ext cx="819150" cy="1438275"/>
          </a:xfrm>
          <a:prstGeom prst="rect">
            <a:avLst/>
          </a:prstGeom>
        </p:spPr>
      </p:pic>
      <p:pic>
        <p:nvPicPr>
          <p:cNvPr id="130" name="Picture 129">
            <a:extLst>
              <a:ext uri="{FF2B5EF4-FFF2-40B4-BE49-F238E27FC236}">
                <a16:creationId xmlns:a16="http://schemas.microsoft.com/office/drawing/2014/main" id="{A2F7404A-5505-B411-28D1-CC521491DBE4}"/>
              </a:ext>
            </a:extLst>
          </p:cNvPr>
          <p:cNvPicPr>
            <a:picLocks noChangeAspect="1"/>
          </p:cNvPicPr>
          <p:nvPr userDrawn="1"/>
        </p:nvPicPr>
        <p:blipFill>
          <a:blip r:embed="rId7"/>
          <a:stretch>
            <a:fillRect/>
          </a:stretch>
        </p:blipFill>
        <p:spPr>
          <a:xfrm>
            <a:off x="5837095" y="1343563"/>
            <a:ext cx="790575" cy="1676400"/>
          </a:xfrm>
          <a:prstGeom prst="rect">
            <a:avLst/>
          </a:prstGeom>
        </p:spPr>
      </p:pic>
      <p:pic>
        <p:nvPicPr>
          <p:cNvPr id="162" name="Picture 161">
            <a:extLst>
              <a:ext uri="{FF2B5EF4-FFF2-40B4-BE49-F238E27FC236}">
                <a16:creationId xmlns:a16="http://schemas.microsoft.com/office/drawing/2014/main" id="{34B45887-2ED6-9AD2-A90C-88EED3618A74}"/>
              </a:ext>
            </a:extLst>
          </p:cNvPr>
          <p:cNvPicPr>
            <a:picLocks noChangeAspect="1"/>
          </p:cNvPicPr>
          <p:nvPr userDrawn="1"/>
        </p:nvPicPr>
        <p:blipFill>
          <a:blip r:embed="rId8"/>
          <a:stretch>
            <a:fillRect/>
          </a:stretch>
        </p:blipFill>
        <p:spPr>
          <a:xfrm>
            <a:off x="1267268" y="3153766"/>
            <a:ext cx="733425" cy="1466850"/>
          </a:xfrm>
          <a:prstGeom prst="rect">
            <a:avLst/>
          </a:prstGeom>
        </p:spPr>
      </p:pic>
      <p:pic>
        <p:nvPicPr>
          <p:cNvPr id="174" name="Picture 173">
            <a:extLst>
              <a:ext uri="{FF2B5EF4-FFF2-40B4-BE49-F238E27FC236}">
                <a16:creationId xmlns:a16="http://schemas.microsoft.com/office/drawing/2014/main" id="{AD8A74A1-7D08-273A-D007-78C759EE454B}"/>
              </a:ext>
            </a:extLst>
          </p:cNvPr>
          <p:cNvPicPr>
            <a:picLocks noChangeAspect="1"/>
          </p:cNvPicPr>
          <p:nvPr userDrawn="1"/>
        </p:nvPicPr>
        <p:blipFill>
          <a:blip r:embed="rId9"/>
          <a:stretch>
            <a:fillRect/>
          </a:stretch>
        </p:blipFill>
        <p:spPr>
          <a:xfrm>
            <a:off x="3149347" y="3220526"/>
            <a:ext cx="666750" cy="1524000"/>
          </a:xfrm>
          <a:prstGeom prst="rect">
            <a:avLst/>
          </a:prstGeom>
        </p:spPr>
      </p:pic>
      <p:pic>
        <p:nvPicPr>
          <p:cNvPr id="176" name="Picture 175">
            <a:extLst>
              <a:ext uri="{FF2B5EF4-FFF2-40B4-BE49-F238E27FC236}">
                <a16:creationId xmlns:a16="http://schemas.microsoft.com/office/drawing/2014/main" id="{FEE9276A-9B58-B4B1-ED15-FEED56BFAAF2}"/>
              </a:ext>
            </a:extLst>
          </p:cNvPr>
          <p:cNvPicPr>
            <a:picLocks noChangeAspect="1"/>
          </p:cNvPicPr>
          <p:nvPr userDrawn="1"/>
        </p:nvPicPr>
        <p:blipFill>
          <a:blip r:embed="rId10"/>
          <a:stretch>
            <a:fillRect/>
          </a:stretch>
        </p:blipFill>
        <p:spPr>
          <a:xfrm>
            <a:off x="8077200" y="5443209"/>
            <a:ext cx="1771650" cy="904875"/>
          </a:xfrm>
          <a:prstGeom prst="rect">
            <a:avLst/>
          </a:prstGeom>
        </p:spPr>
      </p:pic>
      <p:pic>
        <p:nvPicPr>
          <p:cNvPr id="178" name="Picture 177">
            <a:extLst>
              <a:ext uri="{FF2B5EF4-FFF2-40B4-BE49-F238E27FC236}">
                <a16:creationId xmlns:a16="http://schemas.microsoft.com/office/drawing/2014/main" id="{114207C4-BEEE-8231-72A7-59317264CB09}"/>
              </a:ext>
            </a:extLst>
          </p:cNvPr>
          <p:cNvPicPr>
            <a:picLocks noChangeAspect="1"/>
          </p:cNvPicPr>
          <p:nvPr userDrawn="1"/>
        </p:nvPicPr>
        <p:blipFill>
          <a:blip r:embed="rId11"/>
          <a:stretch>
            <a:fillRect/>
          </a:stretch>
        </p:blipFill>
        <p:spPr>
          <a:xfrm>
            <a:off x="10354340" y="5693649"/>
            <a:ext cx="1676400" cy="723900"/>
          </a:xfrm>
          <a:prstGeom prst="rect">
            <a:avLst/>
          </a:prstGeom>
        </p:spPr>
      </p:pic>
      <p:pic>
        <p:nvPicPr>
          <p:cNvPr id="180" name="Picture 179">
            <a:extLst>
              <a:ext uri="{FF2B5EF4-FFF2-40B4-BE49-F238E27FC236}">
                <a16:creationId xmlns:a16="http://schemas.microsoft.com/office/drawing/2014/main" id="{B33FBE73-23A7-F079-995D-8B2DF16883E1}"/>
              </a:ext>
            </a:extLst>
          </p:cNvPr>
          <p:cNvPicPr>
            <a:picLocks noChangeAspect="1"/>
          </p:cNvPicPr>
          <p:nvPr userDrawn="1"/>
        </p:nvPicPr>
        <p:blipFill>
          <a:blip r:embed="rId12"/>
          <a:stretch>
            <a:fillRect/>
          </a:stretch>
        </p:blipFill>
        <p:spPr>
          <a:xfrm>
            <a:off x="10610228" y="2748086"/>
            <a:ext cx="1409700" cy="1704975"/>
          </a:xfrm>
          <a:prstGeom prst="rect">
            <a:avLst/>
          </a:prstGeom>
        </p:spPr>
      </p:pic>
      <p:pic>
        <p:nvPicPr>
          <p:cNvPr id="182" name="Picture 181">
            <a:extLst>
              <a:ext uri="{FF2B5EF4-FFF2-40B4-BE49-F238E27FC236}">
                <a16:creationId xmlns:a16="http://schemas.microsoft.com/office/drawing/2014/main" id="{6A0E4966-C32A-67A9-7A48-D478C8420963}"/>
              </a:ext>
            </a:extLst>
          </p:cNvPr>
          <p:cNvPicPr>
            <a:picLocks noChangeAspect="1"/>
          </p:cNvPicPr>
          <p:nvPr userDrawn="1"/>
        </p:nvPicPr>
        <p:blipFill>
          <a:blip r:embed="rId13"/>
          <a:stretch>
            <a:fillRect/>
          </a:stretch>
        </p:blipFill>
        <p:spPr>
          <a:xfrm>
            <a:off x="8830049" y="2759172"/>
            <a:ext cx="1381125" cy="1533525"/>
          </a:xfrm>
          <a:prstGeom prst="rect">
            <a:avLst/>
          </a:prstGeom>
        </p:spPr>
      </p:pic>
      <p:pic>
        <p:nvPicPr>
          <p:cNvPr id="184" name="Picture 183">
            <a:extLst>
              <a:ext uri="{FF2B5EF4-FFF2-40B4-BE49-F238E27FC236}">
                <a16:creationId xmlns:a16="http://schemas.microsoft.com/office/drawing/2014/main" id="{8EA32A17-7016-3C16-C1D0-A03DE2927479}"/>
              </a:ext>
            </a:extLst>
          </p:cNvPr>
          <p:cNvPicPr>
            <a:picLocks noChangeAspect="1"/>
          </p:cNvPicPr>
          <p:nvPr userDrawn="1"/>
        </p:nvPicPr>
        <p:blipFill>
          <a:blip r:embed="rId14"/>
          <a:stretch>
            <a:fillRect/>
          </a:stretch>
        </p:blipFill>
        <p:spPr>
          <a:xfrm>
            <a:off x="7439468" y="2690813"/>
            <a:ext cx="1076325" cy="1476375"/>
          </a:xfrm>
          <a:prstGeom prst="rect">
            <a:avLst/>
          </a:prstGeom>
        </p:spPr>
      </p:pic>
    </p:spTree>
    <p:extLst>
      <p:ext uri="{BB962C8B-B14F-4D97-AF65-F5344CB8AC3E}">
        <p14:creationId xmlns:p14="http://schemas.microsoft.com/office/powerpoint/2010/main" val="22682984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accent5"/>
        </a:solidFill>
        <a:effectLst/>
      </p:bgPr>
    </p:bg>
    <p:spTree>
      <p:nvGrpSpPr>
        <p:cNvPr id="1" name=""/>
        <p:cNvGrpSpPr/>
        <p:nvPr/>
      </p:nvGrpSpPr>
      <p:grpSpPr>
        <a:xfrm>
          <a:off x="0" y="0"/>
          <a:ext cx="0" cy="0"/>
          <a:chOff x="0" y="0"/>
          <a:chExt cx="0" cy="0"/>
        </a:xfrm>
      </p:grpSpPr>
      <p:sp>
        <p:nvSpPr>
          <p:cNvPr id="23" name="Graphic 10">
            <a:extLst>
              <a:ext uri="{FF2B5EF4-FFF2-40B4-BE49-F238E27FC236}">
                <a16:creationId xmlns:a16="http://schemas.microsoft.com/office/drawing/2014/main" id="{750609E5-CE3B-4880-AF1C-03AAE8F98B27}"/>
              </a:ext>
              <a:ext uri="{C183D7F6-B498-43B3-948B-1728B52AA6E4}">
                <adec:decorative xmlns:adec="http://schemas.microsoft.com/office/drawing/2017/decorative" val="1"/>
              </a:ext>
            </a:extLst>
          </p:cNvPr>
          <p:cNvSpPr/>
          <p:nvPr/>
        </p:nvSpPr>
        <p:spPr>
          <a:xfrm rot="2700000">
            <a:off x="175989" y="443117"/>
            <a:ext cx="1066799" cy="1066799"/>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solidFill>
            <a:schemeClr val="accent5"/>
          </a:solidFill>
          <a:ln w="3848" cap="flat">
            <a:noFill/>
            <a:prstDash val="solid"/>
            <a:miter/>
          </a:ln>
          <a:effectLst>
            <a:outerShdw blurRad="101600" dist="38100" dir="16200000" rotWithShape="0">
              <a:srgbClr val="000000">
                <a:alpha val="25000"/>
              </a:srgbClr>
            </a:outerShdw>
          </a:effectLst>
        </p:spPr>
        <p:txBody>
          <a:bodyPr rtlCol="0" anchor="ctr"/>
          <a:lstStyle/>
          <a:p>
            <a:endParaRPr lang="en-US"/>
          </a:p>
        </p:txBody>
      </p:sp>
      <p:sp>
        <p:nvSpPr>
          <p:cNvPr id="24" name="Graphic 10">
            <a:extLst>
              <a:ext uri="{FF2B5EF4-FFF2-40B4-BE49-F238E27FC236}">
                <a16:creationId xmlns:a16="http://schemas.microsoft.com/office/drawing/2014/main" id="{30A1EBAD-5F9E-43E3-852F-53FD94BE234C}"/>
              </a:ext>
              <a:ext uri="{C183D7F6-B498-43B3-948B-1728B52AA6E4}">
                <adec:decorative xmlns:adec="http://schemas.microsoft.com/office/drawing/2017/decorative" val="1"/>
              </a:ext>
            </a:extLst>
          </p:cNvPr>
          <p:cNvSpPr/>
          <p:nvPr/>
        </p:nvSpPr>
        <p:spPr>
          <a:xfrm rot="2700000">
            <a:off x="3678849" y="710118"/>
            <a:ext cx="485348" cy="485348"/>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solidFill>
            <a:schemeClr val="accent5"/>
          </a:solidFill>
          <a:ln w="3848" cap="flat">
            <a:noFill/>
            <a:prstDash val="solid"/>
            <a:miter/>
          </a:ln>
          <a:effectLst>
            <a:outerShdw blurRad="101600" dist="38100" dir="16200000" rotWithShape="0">
              <a:srgbClr val="000000">
                <a:alpha val="25000"/>
              </a:srgbClr>
            </a:outerShdw>
          </a:effectLst>
        </p:spPr>
        <p:txBody>
          <a:bodyPr rtlCol="0" anchor="ctr"/>
          <a:lstStyle/>
          <a:p>
            <a:endParaRPr lang="en-US"/>
          </a:p>
        </p:txBody>
      </p:sp>
      <p:sp>
        <p:nvSpPr>
          <p:cNvPr id="26" name="Oval 25">
            <a:extLst>
              <a:ext uri="{FF2B5EF4-FFF2-40B4-BE49-F238E27FC236}">
                <a16:creationId xmlns:a16="http://schemas.microsoft.com/office/drawing/2014/main" id="{B12F733F-6A95-4365-941D-3C310EC06055}"/>
              </a:ext>
              <a:ext uri="{C183D7F6-B498-43B3-948B-1728B52AA6E4}">
                <adec:decorative xmlns:adec="http://schemas.microsoft.com/office/drawing/2017/decorative" val="1"/>
              </a:ext>
            </a:extLst>
          </p:cNvPr>
          <p:cNvSpPr/>
          <p:nvPr/>
        </p:nvSpPr>
        <p:spPr>
          <a:xfrm rot="10800000">
            <a:off x="1949364" y="328201"/>
            <a:ext cx="418430" cy="418430"/>
          </a:xfrm>
          <a:prstGeom prst="ellipse">
            <a:avLst/>
          </a:prstGeom>
          <a:solidFill>
            <a:schemeClr val="accent5"/>
          </a:solidFill>
          <a:ln w="3848" cap="flat">
            <a:noFill/>
            <a:prstDash val="solid"/>
            <a:miter/>
          </a:ln>
          <a:effectLst>
            <a:outerShdw blurRad="101600" dist="38100" dir="16200000" rotWithShape="0">
              <a:srgbClr val="000000">
                <a:alpha val="25000"/>
              </a:srgbClr>
            </a:outerShdw>
          </a:effectLst>
        </p:spPr>
        <p:txBody>
          <a:bodyPr rtlCol="0" anchor="ctr"/>
          <a:lstStyle/>
          <a:p>
            <a:endParaRPr lang="en-US"/>
          </a:p>
        </p:txBody>
      </p:sp>
      <p:sp>
        <p:nvSpPr>
          <p:cNvPr id="34" name="Title 1">
            <a:extLst>
              <a:ext uri="{FF2B5EF4-FFF2-40B4-BE49-F238E27FC236}">
                <a16:creationId xmlns:a16="http://schemas.microsoft.com/office/drawing/2014/main" id="{1F2624E7-C182-4BF3-A1CE-10E080235268}"/>
              </a:ext>
            </a:extLst>
          </p:cNvPr>
          <p:cNvSpPr>
            <a:spLocks noGrp="1"/>
          </p:cNvSpPr>
          <p:nvPr>
            <p:ph type="ctrTitle"/>
          </p:nvPr>
        </p:nvSpPr>
        <p:spPr>
          <a:xfrm>
            <a:off x="485634" y="575423"/>
            <a:ext cx="5435027" cy="3234577"/>
          </a:xfrm>
        </p:spPr>
        <p:txBody>
          <a:bodyPr anchor="b">
            <a:normAutofit/>
          </a:bodyPr>
          <a:lstStyle>
            <a:lvl1pPr>
              <a:defRPr sz="5400">
                <a:solidFill>
                  <a:schemeClr val="bg1"/>
                </a:solidFill>
              </a:defRPr>
            </a:lvl1pPr>
          </a:lstStyle>
          <a:p>
            <a:pPr algn="l"/>
            <a:r>
              <a:rPr lang="en-US" sz="5400">
                <a:solidFill>
                  <a:srgbClr val="FFFFFF"/>
                </a:solidFill>
              </a:rPr>
              <a:t>Click to edit Master title style</a:t>
            </a:r>
          </a:p>
        </p:txBody>
      </p:sp>
      <p:sp>
        <p:nvSpPr>
          <p:cNvPr id="29" name="Subtitle 2">
            <a:extLst>
              <a:ext uri="{FF2B5EF4-FFF2-40B4-BE49-F238E27FC236}">
                <a16:creationId xmlns:a16="http://schemas.microsoft.com/office/drawing/2014/main" id="{2E173997-1548-44F7-B0A4-108B77F0B820}"/>
              </a:ext>
            </a:extLst>
          </p:cNvPr>
          <p:cNvSpPr>
            <a:spLocks noGrp="1"/>
          </p:cNvSpPr>
          <p:nvPr>
            <p:ph type="subTitle" idx="1"/>
          </p:nvPr>
        </p:nvSpPr>
        <p:spPr>
          <a:xfrm>
            <a:off x="485636" y="4004423"/>
            <a:ext cx="5435026" cy="2278154"/>
          </a:xfrm>
        </p:spPr>
        <p:txBody>
          <a:bodyPr anchor="t">
            <a:normAutofit/>
          </a:bodyPr>
          <a:lstStyle>
            <a:lvl1pPr marL="0" indent="0">
              <a:buNone/>
              <a:defRPr sz="2400">
                <a:solidFill>
                  <a:schemeClr val="bg1"/>
                </a:solidFill>
              </a:defRPr>
            </a:lvl1pPr>
          </a:lstStyle>
          <a:p>
            <a:pPr algn="l"/>
            <a:r>
              <a:rPr lang="en-US">
                <a:solidFill>
                  <a:srgbClr val="FFFFFF"/>
                </a:solidFill>
              </a:rPr>
              <a:t>Click to edit Master subtitle style</a:t>
            </a:r>
          </a:p>
        </p:txBody>
      </p:sp>
      <p:sp>
        <p:nvSpPr>
          <p:cNvPr id="37" name="Picture Placeholder 34">
            <a:extLst>
              <a:ext uri="{FF2B5EF4-FFF2-40B4-BE49-F238E27FC236}">
                <a16:creationId xmlns:a16="http://schemas.microsoft.com/office/drawing/2014/main" id="{A37CD930-076A-4257-8800-922EDF1A0576}"/>
              </a:ext>
            </a:extLst>
          </p:cNvPr>
          <p:cNvSpPr>
            <a:spLocks noGrp="1"/>
          </p:cNvSpPr>
          <p:nvPr>
            <p:ph type="pic" sz="quarter" idx="13" hasCustomPrompt="1"/>
          </p:nvPr>
        </p:nvSpPr>
        <p:spPr>
          <a:xfrm>
            <a:off x="6197600" y="574675"/>
            <a:ext cx="5445125" cy="5749925"/>
          </a:xfrm>
        </p:spPr>
        <p:txBody>
          <a:bodyPr>
            <a:normAutofit/>
          </a:bodyPr>
          <a:lstStyle>
            <a:lvl1pPr marL="0" indent="0" algn="ctr">
              <a:buNone/>
              <a:defRPr sz="2000">
                <a:solidFill>
                  <a:schemeClr val="bg1"/>
                </a:solidFill>
              </a:defRPr>
            </a:lvl1pPr>
          </a:lstStyle>
          <a:p>
            <a:r>
              <a:rPr lang="en-US"/>
              <a:t>Insert photo here</a:t>
            </a:r>
          </a:p>
        </p:txBody>
      </p:sp>
      <p:sp>
        <p:nvSpPr>
          <p:cNvPr id="31" name="Date Placeholder 4">
            <a:extLst>
              <a:ext uri="{FF2B5EF4-FFF2-40B4-BE49-F238E27FC236}">
                <a16:creationId xmlns:a16="http://schemas.microsoft.com/office/drawing/2014/main" id="{B17F4254-E7F3-482D-83B2-F40E678DC31A}"/>
              </a:ext>
            </a:extLst>
          </p:cNvPr>
          <p:cNvSpPr>
            <a:spLocks noGrp="1"/>
          </p:cNvSpPr>
          <p:nvPr>
            <p:ph type="dt" sz="half" idx="10"/>
          </p:nvPr>
        </p:nvSpPr>
        <p:spPr>
          <a:xfrm>
            <a:off x="838200" y="6400800"/>
            <a:ext cx="2743200" cy="365125"/>
          </a:xfrm>
        </p:spPr>
        <p:txBody>
          <a:bodyPr/>
          <a:lstStyle/>
          <a:p>
            <a:r>
              <a:rPr lang="en-US">
                <a:solidFill>
                  <a:srgbClr val="FFFFFF"/>
                </a:solidFill>
              </a:rPr>
              <a:t>2/2/20XX</a:t>
            </a:r>
          </a:p>
        </p:txBody>
      </p:sp>
      <p:sp>
        <p:nvSpPr>
          <p:cNvPr id="32" name="Footer Placeholder 5">
            <a:extLst>
              <a:ext uri="{FF2B5EF4-FFF2-40B4-BE49-F238E27FC236}">
                <a16:creationId xmlns:a16="http://schemas.microsoft.com/office/drawing/2014/main" id="{69A3213B-8554-4293-925C-3977950B2FC8}"/>
              </a:ext>
            </a:extLst>
          </p:cNvPr>
          <p:cNvSpPr>
            <a:spLocks noGrp="1"/>
          </p:cNvSpPr>
          <p:nvPr>
            <p:ph type="ftr" sz="quarter" idx="11"/>
          </p:nvPr>
        </p:nvSpPr>
        <p:spPr>
          <a:xfrm>
            <a:off x="4038600" y="6400800"/>
            <a:ext cx="4114800" cy="365125"/>
          </a:xfrm>
        </p:spPr>
        <p:txBody>
          <a:bodyPr/>
          <a:lstStyle/>
          <a:p>
            <a:r>
              <a:rPr lang="en-US">
                <a:solidFill>
                  <a:srgbClr val="FFFFFF"/>
                </a:solidFill>
              </a:rPr>
              <a:t>PRESENTATION TITLE</a:t>
            </a:r>
          </a:p>
        </p:txBody>
      </p:sp>
      <p:sp>
        <p:nvSpPr>
          <p:cNvPr id="33" name="Slide Number Placeholder 6">
            <a:extLst>
              <a:ext uri="{FF2B5EF4-FFF2-40B4-BE49-F238E27FC236}">
                <a16:creationId xmlns:a16="http://schemas.microsoft.com/office/drawing/2014/main" id="{E6081EFA-FDDB-48B1-8F8F-506DAA8FB2BE}"/>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solidFill>
                  <a:srgbClr val="FFFFFF"/>
                </a:solidFill>
              </a:rPr>
              <a:pPr/>
              <a:t>‹#›</a:t>
            </a:fld>
            <a:endParaRPr lang="en-US">
              <a:solidFill>
                <a:srgbClr val="FFFFFF"/>
              </a:solidFill>
            </a:endParaRPr>
          </a:p>
        </p:txBody>
      </p:sp>
      <p:sp>
        <p:nvSpPr>
          <p:cNvPr id="39" name="Oval 38">
            <a:extLst>
              <a:ext uri="{FF2B5EF4-FFF2-40B4-BE49-F238E27FC236}">
                <a16:creationId xmlns:a16="http://schemas.microsoft.com/office/drawing/2014/main" id="{7A5EAFD9-C10D-423D-877A-A7E344B82A86}"/>
              </a:ext>
              <a:ext uri="{C183D7F6-B498-43B3-948B-1728B52AA6E4}">
                <adec:decorative xmlns:adec="http://schemas.microsoft.com/office/drawing/2017/decorative" val="1"/>
              </a:ext>
            </a:extLst>
          </p:cNvPr>
          <p:cNvSpPr/>
          <p:nvPr userDrawn="1"/>
        </p:nvSpPr>
        <p:spPr>
          <a:xfrm rot="10800000">
            <a:off x="11725987" y="6085893"/>
            <a:ext cx="261660" cy="261660"/>
          </a:xfrm>
          <a:prstGeom prst="ellipse">
            <a:avLst/>
          </a:prstGeom>
          <a:solidFill>
            <a:schemeClr val="accent5"/>
          </a:solidFill>
          <a:ln w="3848" cap="flat">
            <a:noFill/>
            <a:prstDash val="solid"/>
            <a:miter/>
          </a:ln>
          <a:effectLst>
            <a:outerShdw blurRad="101600" dist="38100" dir="16200000" rotWithShape="0">
              <a:srgbClr val="000000">
                <a:alpha val="25000"/>
              </a:srgbClr>
            </a:outerShdw>
          </a:effectLst>
        </p:spPr>
        <p:txBody>
          <a:bodyPr rtlCol="0" anchor="ctr"/>
          <a:lstStyle/>
          <a:p>
            <a:endParaRPr lang="en-US"/>
          </a:p>
        </p:txBody>
      </p:sp>
      <p:sp>
        <p:nvSpPr>
          <p:cNvPr id="41" name="Oval 40">
            <a:extLst>
              <a:ext uri="{FF2B5EF4-FFF2-40B4-BE49-F238E27FC236}">
                <a16:creationId xmlns:a16="http://schemas.microsoft.com/office/drawing/2014/main" id="{552E34FD-F45A-4FC4-A537-1CD327317B7F}"/>
              </a:ext>
              <a:ext uri="{C183D7F6-B498-43B3-948B-1728B52AA6E4}">
                <adec:decorative xmlns:adec="http://schemas.microsoft.com/office/drawing/2017/decorative" val="1"/>
              </a:ext>
            </a:extLst>
          </p:cNvPr>
          <p:cNvSpPr/>
          <p:nvPr userDrawn="1"/>
        </p:nvSpPr>
        <p:spPr>
          <a:xfrm rot="10800000">
            <a:off x="11234728" y="5325178"/>
            <a:ext cx="418430" cy="418430"/>
          </a:xfrm>
          <a:prstGeom prst="ellipse">
            <a:avLst/>
          </a:prstGeom>
          <a:solidFill>
            <a:schemeClr val="accent5"/>
          </a:solidFill>
          <a:ln w="3848" cap="flat">
            <a:noFill/>
            <a:prstDash val="solid"/>
            <a:miter/>
          </a:ln>
          <a:effectLst>
            <a:outerShdw blurRad="101600" dist="38100" dir="16200000" rotWithShape="0">
              <a:srgbClr val="000000">
                <a:alpha val="25000"/>
              </a:srgbClr>
            </a:outerShdw>
          </a:effectLst>
        </p:spPr>
        <p:txBody>
          <a:bodyPr rtlCol="0" anchor="ctr"/>
          <a:lstStyle/>
          <a:p>
            <a:endParaRPr lang="en-US"/>
          </a:p>
        </p:txBody>
      </p:sp>
    </p:spTree>
    <p:extLst>
      <p:ext uri="{BB962C8B-B14F-4D97-AF65-F5344CB8AC3E}">
        <p14:creationId xmlns:p14="http://schemas.microsoft.com/office/powerpoint/2010/main" val="11162821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BE28B89-23CB-4E2C-9090-24A7CDF75E0C}"/>
              </a:ext>
              <a:ext uri="{C183D7F6-B498-43B3-948B-1728B52AA6E4}">
                <adec:decorative xmlns:adec="http://schemas.microsoft.com/office/drawing/2017/decorative" val="1"/>
              </a:ext>
            </a:extLst>
          </p:cNvPr>
          <p:cNvGrpSpPr/>
          <p:nvPr userDrawn="1"/>
        </p:nvGrpSpPr>
        <p:grpSpPr>
          <a:xfrm>
            <a:off x="127986" y="173174"/>
            <a:ext cx="11687253" cy="6145490"/>
            <a:chOff x="127986" y="173174"/>
            <a:chExt cx="11687253" cy="6145490"/>
          </a:xfrm>
        </p:grpSpPr>
        <p:sp useBgFill="1">
          <p:nvSpPr>
            <p:cNvPr id="10" name="Graphic 10">
              <a:extLst>
                <a:ext uri="{FF2B5EF4-FFF2-40B4-BE49-F238E27FC236}">
                  <a16:creationId xmlns:a16="http://schemas.microsoft.com/office/drawing/2014/main" id="{26535BF8-E789-4325-8C4F-264426E02116}"/>
                </a:ext>
              </a:extLst>
            </p:cNvPr>
            <p:cNvSpPr/>
            <p:nvPr/>
          </p:nvSpPr>
          <p:spPr>
            <a:xfrm rot="18900000" flipH="1">
              <a:off x="10799652" y="173174"/>
              <a:ext cx="1015587" cy="10155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1" name="Oval 10">
              <a:extLst>
                <a:ext uri="{FF2B5EF4-FFF2-40B4-BE49-F238E27FC236}">
                  <a16:creationId xmlns:a16="http://schemas.microsoft.com/office/drawing/2014/main" id="{B78DBD66-1754-4720-8E59-A61B23F58E27}"/>
                </a:ext>
              </a:extLst>
            </p:cNvPr>
            <p:cNvSpPr/>
            <p:nvPr/>
          </p:nvSpPr>
          <p:spPr>
            <a:xfrm rot="10800000" flipH="1">
              <a:off x="10187575" y="200771"/>
              <a:ext cx="175876" cy="175876"/>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2" name="Oval 11">
              <a:extLst>
                <a:ext uri="{FF2B5EF4-FFF2-40B4-BE49-F238E27FC236}">
                  <a16:creationId xmlns:a16="http://schemas.microsoft.com/office/drawing/2014/main" id="{75D17540-387A-482A-B432-46A1EFB58756}"/>
                </a:ext>
              </a:extLst>
            </p:cNvPr>
            <p:cNvSpPr/>
            <p:nvPr/>
          </p:nvSpPr>
          <p:spPr>
            <a:xfrm rot="10800000" flipH="1">
              <a:off x="127986" y="6031517"/>
              <a:ext cx="287147" cy="287147"/>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3" name="Oval 12">
              <a:extLst>
                <a:ext uri="{FF2B5EF4-FFF2-40B4-BE49-F238E27FC236}">
                  <a16:creationId xmlns:a16="http://schemas.microsoft.com/office/drawing/2014/main" id="{E29BA681-D191-4B3E-B7AD-D4DD1956C66B}"/>
                </a:ext>
              </a:extLst>
            </p:cNvPr>
            <p:cNvSpPr/>
            <p:nvPr/>
          </p:nvSpPr>
          <p:spPr>
            <a:xfrm rot="10800000" flipH="1">
              <a:off x="9714204" y="733387"/>
              <a:ext cx="348801" cy="348801"/>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4" name="Title 1">
            <a:extLst>
              <a:ext uri="{FF2B5EF4-FFF2-40B4-BE49-F238E27FC236}">
                <a16:creationId xmlns:a16="http://schemas.microsoft.com/office/drawing/2014/main" id="{B0E8379E-F532-476C-8A66-79F96DB2E7A9}"/>
              </a:ext>
            </a:extLst>
          </p:cNvPr>
          <p:cNvSpPr>
            <a:spLocks noGrp="1"/>
          </p:cNvSpPr>
          <p:nvPr>
            <p:ph type="title"/>
          </p:nvPr>
        </p:nvSpPr>
        <p:spPr>
          <a:xfrm>
            <a:off x="5178252" y="544786"/>
            <a:ext cx="6400800" cy="1683971"/>
          </a:xfrm>
        </p:spPr>
        <p:txBody>
          <a:bodyPr anchor="b">
            <a:normAutofit/>
          </a:bodyPr>
          <a:lstStyle/>
          <a:p>
            <a:r>
              <a:rPr lang="en-US">
                <a:cs typeface="Segoe UI" panose="020B0502040204020203" pitchFamily="34" charset="0"/>
              </a:rPr>
              <a:t>Click to edit Master title style</a:t>
            </a:r>
          </a:p>
        </p:txBody>
      </p:sp>
      <p:sp>
        <p:nvSpPr>
          <p:cNvPr id="28" name="Picture Placeholder 22">
            <a:extLst>
              <a:ext uri="{FF2B5EF4-FFF2-40B4-BE49-F238E27FC236}">
                <a16:creationId xmlns:a16="http://schemas.microsoft.com/office/drawing/2014/main" id="{C1B7FDD6-4D3A-4AE1-B7D0-86DC45B0EA39}"/>
              </a:ext>
            </a:extLst>
          </p:cNvPr>
          <p:cNvSpPr>
            <a:spLocks noGrp="1"/>
          </p:cNvSpPr>
          <p:nvPr>
            <p:ph type="pic" sz="quarter" idx="13" hasCustomPrompt="1"/>
          </p:nvPr>
        </p:nvSpPr>
        <p:spPr>
          <a:xfrm>
            <a:off x="542925" y="574675"/>
            <a:ext cx="4022725" cy="1867360"/>
          </a:xfrm>
        </p:spPr>
        <p:txBody>
          <a:bodyPr>
            <a:normAutofit/>
          </a:bodyPr>
          <a:lstStyle>
            <a:lvl1pPr marL="0" indent="0" algn="ctr">
              <a:buNone/>
              <a:defRPr sz="2000"/>
            </a:lvl1pPr>
          </a:lstStyle>
          <a:p>
            <a:r>
              <a:rPr lang="en-US"/>
              <a:t>Insert photo here</a:t>
            </a:r>
          </a:p>
        </p:txBody>
      </p:sp>
      <p:sp>
        <p:nvSpPr>
          <p:cNvPr id="29" name="Picture Placeholder 24">
            <a:extLst>
              <a:ext uri="{FF2B5EF4-FFF2-40B4-BE49-F238E27FC236}">
                <a16:creationId xmlns:a16="http://schemas.microsoft.com/office/drawing/2014/main" id="{31A33AED-20A4-4373-814A-DA708A6CBE47}"/>
              </a:ext>
            </a:extLst>
          </p:cNvPr>
          <p:cNvSpPr>
            <a:spLocks noGrp="1"/>
          </p:cNvSpPr>
          <p:nvPr>
            <p:ph type="pic" sz="quarter" idx="14" hasCustomPrompt="1"/>
          </p:nvPr>
        </p:nvSpPr>
        <p:spPr>
          <a:xfrm>
            <a:off x="542925" y="2519163"/>
            <a:ext cx="4022725" cy="1843040"/>
          </a:xfrm>
        </p:spPr>
        <p:txBody>
          <a:bodyPr>
            <a:normAutofit/>
          </a:bodyPr>
          <a:lstStyle>
            <a:lvl1pPr marL="0" indent="0" algn="ctr">
              <a:buNone/>
              <a:defRPr sz="2000"/>
            </a:lvl1pPr>
          </a:lstStyle>
          <a:p>
            <a:r>
              <a:rPr lang="en-US"/>
              <a:t>Insert photo here</a:t>
            </a:r>
          </a:p>
        </p:txBody>
      </p:sp>
      <p:sp>
        <p:nvSpPr>
          <p:cNvPr id="30" name="Picture Placeholder 26">
            <a:extLst>
              <a:ext uri="{FF2B5EF4-FFF2-40B4-BE49-F238E27FC236}">
                <a16:creationId xmlns:a16="http://schemas.microsoft.com/office/drawing/2014/main" id="{912C8FB0-089E-45C8-820C-1DB37CF6EDD2}"/>
              </a:ext>
            </a:extLst>
          </p:cNvPr>
          <p:cNvSpPr>
            <a:spLocks noGrp="1"/>
          </p:cNvSpPr>
          <p:nvPr>
            <p:ph type="pic" sz="quarter" idx="15" hasCustomPrompt="1"/>
          </p:nvPr>
        </p:nvSpPr>
        <p:spPr>
          <a:xfrm>
            <a:off x="542925" y="4439331"/>
            <a:ext cx="4022725" cy="1879333"/>
          </a:xfrm>
        </p:spPr>
        <p:txBody>
          <a:bodyPr>
            <a:normAutofit/>
          </a:bodyPr>
          <a:lstStyle>
            <a:lvl1pPr marL="0" indent="0" algn="ctr">
              <a:buNone/>
              <a:defRPr sz="2000"/>
            </a:lvl1pPr>
          </a:lstStyle>
          <a:p>
            <a:r>
              <a:rPr lang="en-US"/>
              <a:t>Insert photo here</a:t>
            </a:r>
          </a:p>
        </p:txBody>
      </p:sp>
      <p:sp>
        <p:nvSpPr>
          <p:cNvPr id="18" name="Content Placeholder 2">
            <a:extLst>
              <a:ext uri="{FF2B5EF4-FFF2-40B4-BE49-F238E27FC236}">
                <a16:creationId xmlns:a16="http://schemas.microsoft.com/office/drawing/2014/main" id="{27E06B4D-C658-4E45-A3F7-F9764B1970D4}"/>
              </a:ext>
            </a:extLst>
          </p:cNvPr>
          <p:cNvSpPr>
            <a:spLocks noGrp="1"/>
          </p:cNvSpPr>
          <p:nvPr>
            <p:ph idx="1"/>
          </p:nvPr>
        </p:nvSpPr>
        <p:spPr>
          <a:xfrm>
            <a:off x="5178252" y="2409776"/>
            <a:ext cx="6400800" cy="3714837"/>
          </a:xfrm>
        </p:spPr>
        <p:txBody>
          <a:bodyPr anchor="t">
            <a:normAutofit/>
          </a:bodyPr>
          <a:lstStyle>
            <a:lvl1pPr>
              <a:lnSpc>
                <a:spcPct val="100000"/>
              </a:lnSpc>
              <a:buClr>
                <a:schemeClr val="accent6"/>
              </a:buClr>
              <a:defRPr/>
            </a:lvl1pPr>
          </a:lstStyle>
          <a:p>
            <a:pPr lvl="0">
              <a:lnSpc>
                <a:spcPct val="120000"/>
              </a:lnSpc>
              <a:buFont typeface="Aller" panose="020B0603020203020204" pitchFamily="34" charset="0"/>
              <a:buChar char="+"/>
            </a:pPr>
            <a:r>
              <a:rPr lang="en-US" sz="1800">
                <a:cs typeface="Segoe UI" panose="020B0502040204020203" pitchFamily="34" charset="0"/>
              </a:rPr>
              <a:t>Click to edit Master text styles</a:t>
            </a:r>
          </a:p>
        </p:txBody>
      </p:sp>
      <p:sp>
        <p:nvSpPr>
          <p:cNvPr id="19" name="Date Placeholder 4">
            <a:extLst>
              <a:ext uri="{FF2B5EF4-FFF2-40B4-BE49-F238E27FC236}">
                <a16:creationId xmlns:a16="http://schemas.microsoft.com/office/drawing/2014/main" id="{15A75550-8D38-4A9F-85E4-7A0AAC044353}"/>
              </a:ext>
            </a:extLst>
          </p:cNvPr>
          <p:cNvSpPr>
            <a:spLocks noGrp="1"/>
          </p:cNvSpPr>
          <p:nvPr>
            <p:ph type="dt" sz="half" idx="10"/>
          </p:nvPr>
        </p:nvSpPr>
        <p:spPr>
          <a:xfrm>
            <a:off x="838200" y="6400800"/>
            <a:ext cx="2743200" cy="365125"/>
          </a:xfrm>
        </p:spPr>
        <p:txBody>
          <a:bodyPr/>
          <a:lstStyle/>
          <a:p>
            <a:r>
              <a:rPr lang="en-US"/>
              <a:t>2/2/20XX</a:t>
            </a:r>
          </a:p>
        </p:txBody>
      </p:sp>
      <p:sp>
        <p:nvSpPr>
          <p:cNvPr id="20" name="Footer Placeholder 5">
            <a:extLst>
              <a:ext uri="{FF2B5EF4-FFF2-40B4-BE49-F238E27FC236}">
                <a16:creationId xmlns:a16="http://schemas.microsoft.com/office/drawing/2014/main" id="{38B8FA61-4080-4FE6-A841-33EBEFFA7F0E}"/>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21" name="Slide Number Placeholder 6">
            <a:extLst>
              <a:ext uri="{FF2B5EF4-FFF2-40B4-BE49-F238E27FC236}">
                <a16:creationId xmlns:a16="http://schemas.microsoft.com/office/drawing/2014/main" id="{D100CF52-3E48-4F45-8364-508D4B714566}"/>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Tree>
    <p:extLst>
      <p:ext uri="{BB962C8B-B14F-4D97-AF65-F5344CB8AC3E}">
        <p14:creationId xmlns:p14="http://schemas.microsoft.com/office/powerpoint/2010/main" val="293805564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useBgFill="1">
        <p:nvSpPr>
          <p:cNvPr id="9" name="Graphic 10">
            <a:extLst>
              <a:ext uri="{FF2B5EF4-FFF2-40B4-BE49-F238E27FC236}">
                <a16:creationId xmlns:a16="http://schemas.microsoft.com/office/drawing/2014/main" id="{700F5C96-E2D7-4D19-99B6-D56001B8D3D4}"/>
              </a:ext>
              <a:ext uri="{C183D7F6-B498-43B3-948B-1728B52AA6E4}">
                <adec:decorative xmlns:adec="http://schemas.microsoft.com/office/drawing/2017/decorative" val="1"/>
              </a:ext>
            </a:extLst>
          </p:cNvPr>
          <p:cNvSpPr/>
          <p:nvPr userDrawn="1"/>
        </p:nvSpPr>
        <p:spPr>
          <a:xfrm rot="2700000">
            <a:off x="10891156" y="241085"/>
            <a:ext cx="925287" cy="9252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0" name="Oval 9">
            <a:extLst>
              <a:ext uri="{FF2B5EF4-FFF2-40B4-BE49-F238E27FC236}">
                <a16:creationId xmlns:a16="http://schemas.microsoft.com/office/drawing/2014/main" id="{C3AFF211-012D-43E4-B59F-BAFA07FEE0EF}"/>
              </a:ext>
              <a:ext uri="{C183D7F6-B498-43B3-948B-1728B52AA6E4}">
                <adec:decorative xmlns:adec="http://schemas.microsoft.com/office/drawing/2017/decorative" val="1"/>
              </a:ext>
            </a:extLst>
          </p:cNvPr>
          <p:cNvSpPr/>
          <p:nvPr userDrawn="1"/>
        </p:nvSpPr>
        <p:spPr>
          <a:xfrm rot="10800000">
            <a:off x="10734076" y="1394142"/>
            <a:ext cx="261660" cy="261660"/>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p:nvSpPr>
          <p:cNvPr id="11" name="Title 1">
            <a:extLst>
              <a:ext uri="{FF2B5EF4-FFF2-40B4-BE49-F238E27FC236}">
                <a16:creationId xmlns:a16="http://schemas.microsoft.com/office/drawing/2014/main" id="{6525CA5D-5FF0-4FEA-A2FC-2239486D981A}"/>
              </a:ext>
            </a:extLst>
          </p:cNvPr>
          <p:cNvSpPr>
            <a:spLocks noGrp="1"/>
          </p:cNvSpPr>
          <p:nvPr>
            <p:ph type="title"/>
          </p:nvPr>
        </p:nvSpPr>
        <p:spPr>
          <a:xfrm>
            <a:off x="457199" y="566490"/>
            <a:ext cx="11238347" cy="1502704"/>
          </a:xfrm>
        </p:spPr>
        <p:txBody>
          <a:bodyPr anchor="ctr">
            <a:normAutofit/>
          </a:bodyPr>
          <a:lstStyle/>
          <a:p>
            <a:r>
              <a:rPr lang="en-US">
                <a:cs typeface="Segoe UI" panose="020B0502040204020203" pitchFamily="34" charset="0"/>
              </a:rPr>
              <a:t>Click to edit Master title style</a:t>
            </a:r>
          </a:p>
        </p:txBody>
      </p:sp>
      <p:sp>
        <p:nvSpPr>
          <p:cNvPr id="3" name="Content Placeholder 2">
            <a:extLst>
              <a:ext uri="{FF2B5EF4-FFF2-40B4-BE49-F238E27FC236}">
                <a16:creationId xmlns:a16="http://schemas.microsoft.com/office/drawing/2014/main" id="{A3976CE4-35AA-4B7D-B1D9-AFEC56F1F97C}"/>
              </a:ext>
            </a:extLst>
          </p:cNvPr>
          <p:cNvSpPr>
            <a:spLocks noGrp="1"/>
          </p:cNvSpPr>
          <p:nvPr>
            <p:ph sz="quarter" idx="14" hasCustomPrompt="1"/>
          </p:nvPr>
        </p:nvSpPr>
        <p:spPr>
          <a:xfrm>
            <a:off x="457201" y="2286000"/>
            <a:ext cx="5435600" cy="4005263"/>
          </a:xfrm>
        </p:spPr>
        <p:txBody>
          <a:bodyPr>
            <a:normAutofit/>
          </a:bodyPr>
          <a:lstStyle>
            <a:lvl1pPr marL="0" indent="0">
              <a:lnSpc>
                <a:spcPct val="100000"/>
              </a:lnSpc>
              <a:spcBef>
                <a:spcPts val="1000"/>
              </a:spcBef>
              <a:buNone/>
              <a:defRPr sz="1800" baseline="0"/>
            </a:lvl1pPr>
            <a:lvl2pPr marL="457200" indent="0">
              <a:lnSpc>
                <a:spcPct val="100000"/>
              </a:lnSpc>
              <a:spcBef>
                <a:spcPts val="1000"/>
              </a:spcBef>
              <a:buNone/>
              <a:defRPr/>
            </a:lvl2pPr>
            <a:lvl3pPr marL="914400" indent="0">
              <a:lnSpc>
                <a:spcPct val="100000"/>
              </a:lnSpc>
              <a:spcBef>
                <a:spcPts val="1000"/>
              </a:spcBef>
              <a:buNone/>
              <a:defRPr/>
            </a:lvl3pPr>
            <a:lvl4pPr marL="1371600" indent="0">
              <a:lnSpc>
                <a:spcPct val="100000"/>
              </a:lnSpc>
              <a:spcBef>
                <a:spcPts val="1000"/>
              </a:spcBef>
              <a:buNone/>
              <a:defRPr/>
            </a:lvl4pPr>
            <a:lvl5pPr marL="1828800" indent="0">
              <a:lnSpc>
                <a:spcPct val="100000"/>
              </a:lnSpc>
              <a:spcBef>
                <a:spcPts val="1000"/>
              </a:spcBef>
              <a:buNone/>
              <a:defRPr/>
            </a:lvl5pPr>
          </a:lstStyle>
          <a:p>
            <a:pPr lvl="0"/>
            <a:r>
              <a:rPr lang="en-US"/>
              <a:t>Object</a:t>
            </a:r>
          </a:p>
        </p:txBody>
      </p:sp>
      <p:sp>
        <p:nvSpPr>
          <p:cNvPr id="20" name="Picture Placeholder 18">
            <a:extLst>
              <a:ext uri="{FF2B5EF4-FFF2-40B4-BE49-F238E27FC236}">
                <a16:creationId xmlns:a16="http://schemas.microsoft.com/office/drawing/2014/main" id="{CA50A35E-7645-4F70-8ADA-229A6593E79D}"/>
              </a:ext>
            </a:extLst>
          </p:cNvPr>
          <p:cNvSpPr>
            <a:spLocks noGrp="1"/>
          </p:cNvSpPr>
          <p:nvPr>
            <p:ph type="pic" sz="quarter" idx="13" hasCustomPrompt="1"/>
          </p:nvPr>
        </p:nvSpPr>
        <p:spPr>
          <a:xfrm>
            <a:off x="6207125" y="2286000"/>
            <a:ext cx="5435600" cy="4038600"/>
          </a:xfrm>
        </p:spPr>
        <p:txBody>
          <a:bodyPr>
            <a:normAutofit/>
          </a:bodyPr>
          <a:lstStyle>
            <a:lvl1pPr marL="0" indent="0" algn="ctr">
              <a:buNone/>
              <a:defRPr sz="2000"/>
            </a:lvl1pPr>
          </a:lstStyle>
          <a:p>
            <a:r>
              <a:rPr lang="en-US"/>
              <a:t>Insert photo here</a:t>
            </a:r>
          </a:p>
        </p:txBody>
      </p:sp>
      <p:sp>
        <p:nvSpPr>
          <p:cNvPr id="15" name="Date Placeholder 4">
            <a:extLst>
              <a:ext uri="{FF2B5EF4-FFF2-40B4-BE49-F238E27FC236}">
                <a16:creationId xmlns:a16="http://schemas.microsoft.com/office/drawing/2014/main" id="{0190A104-68BF-4430-B596-8DF4AAFD6BA4}"/>
              </a:ext>
            </a:extLst>
          </p:cNvPr>
          <p:cNvSpPr>
            <a:spLocks noGrp="1"/>
          </p:cNvSpPr>
          <p:nvPr>
            <p:ph type="dt" sz="half" idx="10"/>
          </p:nvPr>
        </p:nvSpPr>
        <p:spPr>
          <a:xfrm>
            <a:off x="838200" y="6400800"/>
            <a:ext cx="2743200" cy="365125"/>
          </a:xfrm>
        </p:spPr>
        <p:txBody>
          <a:bodyPr/>
          <a:lstStyle/>
          <a:p>
            <a:r>
              <a:rPr lang="en-US"/>
              <a:t>2/2/20XX</a:t>
            </a:r>
          </a:p>
        </p:txBody>
      </p:sp>
      <p:sp>
        <p:nvSpPr>
          <p:cNvPr id="16" name="Footer Placeholder 5">
            <a:extLst>
              <a:ext uri="{FF2B5EF4-FFF2-40B4-BE49-F238E27FC236}">
                <a16:creationId xmlns:a16="http://schemas.microsoft.com/office/drawing/2014/main" id="{8CCC4275-F340-400B-8C07-11B2A7B22D7D}"/>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17" name="Slide Number Placeholder 6">
            <a:extLst>
              <a:ext uri="{FF2B5EF4-FFF2-40B4-BE49-F238E27FC236}">
                <a16:creationId xmlns:a16="http://schemas.microsoft.com/office/drawing/2014/main" id="{9C38366E-8B47-475F-9F64-91C075E2FE0A}"/>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Tree>
    <p:extLst>
      <p:ext uri="{BB962C8B-B14F-4D97-AF65-F5344CB8AC3E}">
        <p14:creationId xmlns:p14="http://schemas.microsoft.com/office/powerpoint/2010/main" val="2190304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DDE94BA-93DF-4A00-A48C-185D23B2FF6B}"/>
              </a:ext>
            </a:extLst>
          </p:cNvPr>
          <p:cNvSpPr>
            <a:spLocks noGrp="1"/>
          </p:cNvSpPr>
          <p:nvPr>
            <p:ph type="ctrTitle"/>
          </p:nvPr>
        </p:nvSpPr>
        <p:spPr>
          <a:xfrm>
            <a:off x="5430848" y="728905"/>
            <a:ext cx="5922952" cy="3184274"/>
          </a:xfrm>
        </p:spPr>
        <p:txBody>
          <a:bodyPr anchor="b">
            <a:normAutofit/>
          </a:bodyPr>
          <a:lstStyle/>
          <a:p>
            <a:pPr algn="l"/>
            <a:r>
              <a:rPr lang="en-US" sz="5400"/>
              <a:t>Click to edit Master title style</a:t>
            </a:r>
          </a:p>
        </p:txBody>
      </p:sp>
      <p:sp>
        <p:nvSpPr>
          <p:cNvPr id="11" name="Subtitle 2">
            <a:extLst>
              <a:ext uri="{FF2B5EF4-FFF2-40B4-BE49-F238E27FC236}">
                <a16:creationId xmlns:a16="http://schemas.microsoft.com/office/drawing/2014/main" id="{4DBB12C2-98A6-4E7C-8122-E2EE21BFC7E7}"/>
              </a:ext>
            </a:extLst>
          </p:cNvPr>
          <p:cNvSpPr>
            <a:spLocks noGrp="1"/>
          </p:cNvSpPr>
          <p:nvPr>
            <p:ph type="subTitle" idx="1"/>
          </p:nvPr>
        </p:nvSpPr>
        <p:spPr>
          <a:xfrm>
            <a:off x="5397967" y="4072044"/>
            <a:ext cx="5942079" cy="1495379"/>
          </a:xfrm>
        </p:spPr>
        <p:txBody>
          <a:bodyPr/>
          <a:lstStyle>
            <a:lvl1pPr marL="0" indent="0">
              <a:buClr>
                <a:schemeClr val="accent6"/>
              </a:buClr>
              <a:buNone/>
              <a:defRPr/>
            </a:lvl1pPr>
          </a:lstStyle>
          <a:p>
            <a:pPr algn="l"/>
            <a:r>
              <a:rPr lang="en-US"/>
              <a:t>Click to edit Master subtitle style</a:t>
            </a:r>
          </a:p>
        </p:txBody>
      </p:sp>
      <p:sp>
        <p:nvSpPr>
          <p:cNvPr id="18" name="Date Placeholder 10">
            <a:extLst>
              <a:ext uri="{FF2B5EF4-FFF2-40B4-BE49-F238E27FC236}">
                <a16:creationId xmlns:a16="http://schemas.microsoft.com/office/drawing/2014/main" id="{AC49D1E9-8FDA-48E9-88F2-80DF0F22B64A}"/>
              </a:ext>
            </a:extLst>
          </p:cNvPr>
          <p:cNvSpPr>
            <a:spLocks noGrp="1"/>
          </p:cNvSpPr>
          <p:nvPr>
            <p:ph type="dt" sz="half" idx="10"/>
          </p:nvPr>
        </p:nvSpPr>
        <p:spPr>
          <a:xfrm>
            <a:off x="838200" y="6400800"/>
            <a:ext cx="2743200" cy="365125"/>
          </a:xfrm>
        </p:spPr>
        <p:txBody>
          <a:bodyPr/>
          <a:lstStyle/>
          <a:p>
            <a:r>
              <a:rPr lang="en-US"/>
              <a:t>2/2/20XX</a:t>
            </a:r>
          </a:p>
        </p:txBody>
      </p:sp>
      <p:sp>
        <p:nvSpPr>
          <p:cNvPr id="19" name="Footer Placeholder 11">
            <a:extLst>
              <a:ext uri="{FF2B5EF4-FFF2-40B4-BE49-F238E27FC236}">
                <a16:creationId xmlns:a16="http://schemas.microsoft.com/office/drawing/2014/main" id="{C4FC0EA3-7981-40EF-88D1-1AAF5E60F28B}"/>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20" name="Slide Number Placeholder 12">
            <a:extLst>
              <a:ext uri="{FF2B5EF4-FFF2-40B4-BE49-F238E27FC236}">
                <a16:creationId xmlns:a16="http://schemas.microsoft.com/office/drawing/2014/main" id="{E6BA146E-DA8D-460D-962E-8D54A903DF6D}"/>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
        <p:nvSpPr>
          <p:cNvPr id="16" name="Picture Placeholder 15">
            <a:extLst>
              <a:ext uri="{FF2B5EF4-FFF2-40B4-BE49-F238E27FC236}">
                <a16:creationId xmlns:a16="http://schemas.microsoft.com/office/drawing/2014/main" id="{3D93F340-CFEF-4E87-A7A5-E9177B914DB5}"/>
              </a:ext>
            </a:extLst>
          </p:cNvPr>
          <p:cNvSpPr>
            <a:spLocks noGrp="1"/>
          </p:cNvSpPr>
          <p:nvPr>
            <p:ph type="pic" sz="quarter" idx="13" hasCustomPrompt="1"/>
          </p:nvPr>
        </p:nvSpPr>
        <p:spPr>
          <a:xfrm>
            <a:off x="679450" y="574675"/>
            <a:ext cx="4311650" cy="2820988"/>
          </a:xfrm>
          <a:custGeom>
            <a:avLst/>
            <a:gdLst>
              <a:gd name="connsiteX0" fmla="*/ 337233 w 4311650"/>
              <a:gd name="connsiteY0" fmla="*/ 0 h 2820988"/>
              <a:gd name="connsiteX1" fmla="*/ 1035594 w 4311650"/>
              <a:gd name="connsiteY1" fmla="*/ 0 h 2820988"/>
              <a:gd name="connsiteX2" fmla="*/ 1035443 w 4311650"/>
              <a:gd name="connsiteY2" fmla="*/ 749 h 2820988"/>
              <a:gd name="connsiteX3" fmla="*/ 1209844 w 4311650"/>
              <a:gd name="connsiteY3" fmla="*/ 175150 h 2820988"/>
              <a:gd name="connsiteX4" fmla="*/ 1384245 w 4311650"/>
              <a:gd name="connsiteY4" fmla="*/ 749 h 2820988"/>
              <a:gd name="connsiteX5" fmla="*/ 1384094 w 4311650"/>
              <a:gd name="connsiteY5" fmla="*/ 0 h 2820988"/>
              <a:gd name="connsiteX6" fmla="*/ 4311650 w 4311650"/>
              <a:gd name="connsiteY6" fmla="*/ 0 h 2820988"/>
              <a:gd name="connsiteX7" fmla="*/ 4311650 w 4311650"/>
              <a:gd name="connsiteY7" fmla="*/ 2820988 h 2820988"/>
              <a:gd name="connsiteX8" fmla="*/ 0 w 4311650"/>
              <a:gd name="connsiteY8" fmla="*/ 2820988 h 2820988"/>
              <a:gd name="connsiteX9" fmla="*/ 0 w 4311650"/>
              <a:gd name="connsiteY9" fmla="*/ 337233 h 2820988"/>
              <a:gd name="connsiteX10" fmla="*/ 100372 w 4311650"/>
              <a:gd name="connsiteY10" fmla="*/ 236861 h 2820988"/>
              <a:gd name="connsiteX11" fmla="*/ 328865 w 4311650"/>
              <a:gd name="connsiteY11" fmla="*/ 465355 h 2820988"/>
              <a:gd name="connsiteX12" fmla="*/ 459438 w 4311650"/>
              <a:gd name="connsiteY12" fmla="*/ 465355 h 2820988"/>
              <a:gd name="connsiteX13" fmla="*/ 459438 w 4311650"/>
              <a:gd name="connsiteY13" fmla="*/ 334783 h 2820988"/>
              <a:gd name="connsiteX14" fmla="*/ 230944 w 4311650"/>
              <a:gd name="connsiteY14" fmla="*/ 106289 h 282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11650" h="2820988">
                <a:moveTo>
                  <a:pt x="337233" y="0"/>
                </a:moveTo>
                <a:lnTo>
                  <a:pt x="1035594" y="0"/>
                </a:lnTo>
                <a:lnTo>
                  <a:pt x="1035443" y="749"/>
                </a:lnTo>
                <a:cubicBezTo>
                  <a:pt x="1035443" y="97068"/>
                  <a:pt x="1113525" y="175150"/>
                  <a:pt x="1209844" y="175150"/>
                </a:cubicBezTo>
                <a:cubicBezTo>
                  <a:pt x="1306163" y="175150"/>
                  <a:pt x="1384245" y="97068"/>
                  <a:pt x="1384245" y="749"/>
                </a:cubicBezTo>
                <a:lnTo>
                  <a:pt x="1384094" y="0"/>
                </a:lnTo>
                <a:lnTo>
                  <a:pt x="4311650" y="0"/>
                </a:lnTo>
                <a:lnTo>
                  <a:pt x="4311650" y="2820988"/>
                </a:lnTo>
                <a:lnTo>
                  <a:pt x="0" y="2820988"/>
                </a:lnTo>
                <a:lnTo>
                  <a:pt x="0" y="337233"/>
                </a:lnTo>
                <a:lnTo>
                  <a:pt x="100372" y="236861"/>
                </a:lnTo>
                <a:lnTo>
                  <a:pt x="328865" y="465355"/>
                </a:lnTo>
                <a:cubicBezTo>
                  <a:pt x="364921" y="501411"/>
                  <a:pt x="423382" y="501411"/>
                  <a:pt x="459438" y="465355"/>
                </a:cubicBezTo>
                <a:cubicBezTo>
                  <a:pt x="495494" y="429299"/>
                  <a:pt x="495498" y="370842"/>
                  <a:pt x="459438" y="334783"/>
                </a:cubicBezTo>
                <a:lnTo>
                  <a:pt x="230944" y="106289"/>
                </a:lnTo>
                <a:close/>
              </a:path>
            </a:pathLst>
          </a:custGeom>
        </p:spPr>
        <p:txBody>
          <a:bodyPr wrap="square">
            <a:noAutofit/>
          </a:bodyPr>
          <a:lstStyle>
            <a:lvl1pPr marL="0" indent="0" algn="ctr">
              <a:buNone/>
              <a:defRPr sz="2000"/>
            </a:lvl1pPr>
          </a:lstStyle>
          <a:p>
            <a:r>
              <a:rPr lang="en-US"/>
              <a:t>Insert photo here</a:t>
            </a:r>
          </a:p>
        </p:txBody>
      </p:sp>
      <p:sp>
        <p:nvSpPr>
          <p:cNvPr id="26" name="Picture Placeholder 23">
            <a:extLst>
              <a:ext uri="{FF2B5EF4-FFF2-40B4-BE49-F238E27FC236}">
                <a16:creationId xmlns:a16="http://schemas.microsoft.com/office/drawing/2014/main" id="{CE34FBF6-A149-4B42-B3B9-271F169AFFA8}"/>
              </a:ext>
            </a:extLst>
          </p:cNvPr>
          <p:cNvSpPr>
            <a:spLocks noGrp="1"/>
          </p:cNvSpPr>
          <p:nvPr>
            <p:ph type="pic" sz="quarter" idx="14" hasCustomPrompt="1"/>
          </p:nvPr>
        </p:nvSpPr>
        <p:spPr>
          <a:xfrm>
            <a:off x="679450" y="3487738"/>
            <a:ext cx="4311650" cy="2833687"/>
          </a:xfrm>
        </p:spPr>
        <p:txBody>
          <a:bodyPr>
            <a:normAutofit/>
          </a:bodyPr>
          <a:lstStyle>
            <a:lvl1pPr marL="0" indent="0" algn="ctr">
              <a:buNone/>
              <a:defRPr sz="2000"/>
            </a:lvl1pPr>
          </a:lstStyle>
          <a:p>
            <a:r>
              <a:rPr lang="en-US"/>
              <a:t>Insert photo here</a:t>
            </a:r>
          </a:p>
        </p:txBody>
      </p:sp>
      <p:grpSp>
        <p:nvGrpSpPr>
          <p:cNvPr id="17" name="Group 16">
            <a:extLst>
              <a:ext uri="{FF2B5EF4-FFF2-40B4-BE49-F238E27FC236}">
                <a16:creationId xmlns:a16="http://schemas.microsoft.com/office/drawing/2014/main" id="{7CDB6B12-76FD-4280-86DE-B351366A1BC9}"/>
              </a:ext>
              <a:ext uri="{C183D7F6-B498-43B3-948B-1728B52AA6E4}">
                <adec:decorative xmlns:adec="http://schemas.microsoft.com/office/drawing/2017/decorative" val="1"/>
              </a:ext>
            </a:extLst>
          </p:cNvPr>
          <p:cNvGrpSpPr/>
          <p:nvPr userDrawn="1"/>
        </p:nvGrpSpPr>
        <p:grpSpPr>
          <a:xfrm>
            <a:off x="265908" y="173174"/>
            <a:ext cx="1797787" cy="1668695"/>
            <a:chOff x="265908" y="173174"/>
            <a:chExt cx="1797787" cy="1668695"/>
          </a:xfrm>
        </p:grpSpPr>
        <p:sp useBgFill="1">
          <p:nvSpPr>
            <p:cNvPr id="21" name="Graphic 10">
              <a:extLst>
                <a:ext uri="{FF2B5EF4-FFF2-40B4-BE49-F238E27FC236}">
                  <a16:creationId xmlns:a16="http://schemas.microsoft.com/office/drawing/2014/main" id="{0DCFA73E-0BBC-4BDD-A0D3-396BC9C659B0}"/>
                </a:ext>
              </a:extLst>
            </p:cNvPr>
            <p:cNvSpPr/>
            <p:nvPr/>
          </p:nvSpPr>
          <p:spPr>
            <a:xfrm rot="2700000">
              <a:off x="272028" y="173174"/>
              <a:ext cx="1015587" cy="10155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22" name="Oval 21">
              <a:extLst>
                <a:ext uri="{FF2B5EF4-FFF2-40B4-BE49-F238E27FC236}">
                  <a16:creationId xmlns:a16="http://schemas.microsoft.com/office/drawing/2014/main" id="{CA1CA5DB-AEE4-4355-8599-F7BD50C85C79}"/>
                </a:ext>
              </a:extLst>
            </p:cNvPr>
            <p:cNvSpPr/>
            <p:nvPr/>
          </p:nvSpPr>
          <p:spPr>
            <a:xfrm rot="10800000">
              <a:off x="265908" y="1557961"/>
              <a:ext cx="283908" cy="283908"/>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23" name="Oval 22">
              <a:extLst>
                <a:ext uri="{FF2B5EF4-FFF2-40B4-BE49-F238E27FC236}">
                  <a16:creationId xmlns:a16="http://schemas.microsoft.com/office/drawing/2014/main" id="{2005B60E-16D1-4A97-8788-9718DAF6AA95}"/>
                </a:ext>
              </a:extLst>
            </p:cNvPr>
            <p:cNvSpPr/>
            <p:nvPr/>
          </p:nvSpPr>
          <p:spPr>
            <a:xfrm rot="10800000">
              <a:off x="1714894" y="401024"/>
              <a:ext cx="348801" cy="348801"/>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Tree>
    <p:extLst>
      <p:ext uri="{BB962C8B-B14F-4D97-AF65-F5344CB8AC3E}">
        <p14:creationId xmlns:p14="http://schemas.microsoft.com/office/powerpoint/2010/main" val="407258707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FFE2DC9A-7C93-4FE3-B388-FB7A243D948E}"/>
              </a:ext>
            </a:extLst>
          </p:cNvPr>
          <p:cNvSpPr>
            <a:spLocks noGrp="1"/>
          </p:cNvSpPr>
          <p:nvPr>
            <p:ph type="title"/>
          </p:nvPr>
        </p:nvSpPr>
        <p:spPr>
          <a:xfrm>
            <a:off x="822352" y="566127"/>
            <a:ext cx="10531448" cy="1386498"/>
          </a:xfrm>
        </p:spPr>
        <p:txBody>
          <a:bodyPr anchor="ctr">
            <a:normAutofit/>
          </a:bodyPr>
          <a:lstStyle>
            <a:lvl1pPr algn="ctr">
              <a:defRPr/>
            </a:lvl1pPr>
          </a:lstStyle>
          <a:p>
            <a:pPr algn="ctr"/>
            <a:r>
              <a:rPr lang="en-US">
                <a:latin typeface="Aller" panose="020B0603020203020204" pitchFamily="34" charset="0"/>
                <a:cs typeface="Segoe UI" panose="020B0502040204020203" pitchFamily="34" charset="0"/>
              </a:rPr>
              <a:t>Click to edit Master title style</a:t>
            </a:r>
          </a:p>
        </p:txBody>
      </p:sp>
      <p:grpSp>
        <p:nvGrpSpPr>
          <p:cNvPr id="13" name="Group 12">
            <a:extLst>
              <a:ext uri="{FF2B5EF4-FFF2-40B4-BE49-F238E27FC236}">
                <a16:creationId xmlns:a16="http://schemas.microsoft.com/office/drawing/2014/main" id="{128A406E-B859-428A-BEC7-33F294F0F71D}"/>
              </a:ext>
              <a:ext uri="{C183D7F6-B498-43B3-948B-1728B52AA6E4}">
                <adec:decorative xmlns:adec="http://schemas.microsoft.com/office/drawing/2017/decorative" val="1"/>
              </a:ext>
            </a:extLst>
          </p:cNvPr>
          <p:cNvGrpSpPr/>
          <p:nvPr userDrawn="1"/>
        </p:nvGrpSpPr>
        <p:grpSpPr>
          <a:xfrm>
            <a:off x="9969500" y="206142"/>
            <a:ext cx="2102143" cy="1530997"/>
            <a:chOff x="9969500" y="206142"/>
            <a:chExt cx="2102143" cy="1530997"/>
          </a:xfrm>
        </p:grpSpPr>
        <p:sp useBgFill="1">
          <p:nvSpPr>
            <p:cNvPr id="14" name="Graphic 10">
              <a:extLst>
                <a:ext uri="{FF2B5EF4-FFF2-40B4-BE49-F238E27FC236}">
                  <a16:creationId xmlns:a16="http://schemas.microsoft.com/office/drawing/2014/main" id="{3B215ABC-BA07-4988-85DE-DE8F4BC0E073}"/>
                </a:ext>
              </a:extLst>
            </p:cNvPr>
            <p:cNvSpPr/>
            <p:nvPr/>
          </p:nvSpPr>
          <p:spPr>
            <a:xfrm rot="2700000">
              <a:off x="11146356" y="206142"/>
              <a:ext cx="925287" cy="9252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5" name="Oval 14">
              <a:extLst>
                <a:ext uri="{FF2B5EF4-FFF2-40B4-BE49-F238E27FC236}">
                  <a16:creationId xmlns:a16="http://schemas.microsoft.com/office/drawing/2014/main" id="{D909885A-5D3C-4D71-A937-69B3D935C302}"/>
                </a:ext>
              </a:extLst>
            </p:cNvPr>
            <p:cNvSpPr/>
            <p:nvPr/>
          </p:nvSpPr>
          <p:spPr>
            <a:xfrm rot="10800000">
              <a:off x="10972800" y="1475479"/>
              <a:ext cx="261660" cy="261660"/>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6" name="Oval 15">
              <a:extLst>
                <a:ext uri="{FF2B5EF4-FFF2-40B4-BE49-F238E27FC236}">
                  <a16:creationId xmlns:a16="http://schemas.microsoft.com/office/drawing/2014/main" id="{1C2CCEA3-5FBC-4911-BC8F-47522E1C7A48}"/>
                </a:ext>
              </a:extLst>
            </p:cNvPr>
            <p:cNvSpPr/>
            <p:nvPr/>
          </p:nvSpPr>
          <p:spPr>
            <a:xfrm rot="10800000">
              <a:off x="9969500" y="380388"/>
              <a:ext cx="642322" cy="642322"/>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8" name="Date Placeholder 2">
            <a:extLst>
              <a:ext uri="{FF2B5EF4-FFF2-40B4-BE49-F238E27FC236}">
                <a16:creationId xmlns:a16="http://schemas.microsoft.com/office/drawing/2014/main" id="{CEBDC8E3-DB7D-444D-B9B6-36628B962FB7}"/>
              </a:ext>
            </a:extLst>
          </p:cNvPr>
          <p:cNvSpPr>
            <a:spLocks noGrp="1"/>
          </p:cNvSpPr>
          <p:nvPr>
            <p:ph type="dt" sz="half" idx="10"/>
          </p:nvPr>
        </p:nvSpPr>
        <p:spPr>
          <a:xfrm>
            <a:off x="838200" y="6400800"/>
            <a:ext cx="2743200" cy="365125"/>
          </a:xfrm>
        </p:spPr>
        <p:txBody>
          <a:bodyPr/>
          <a:lstStyle/>
          <a:p>
            <a:r>
              <a:rPr lang="en-US"/>
              <a:t>2/2/20XX</a:t>
            </a:r>
          </a:p>
        </p:txBody>
      </p:sp>
      <p:sp>
        <p:nvSpPr>
          <p:cNvPr id="19" name="Footer Placeholder 5">
            <a:extLst>
              <a:ext uri="{FF2B5EF4-FFF2-40B4-BE49-F238E27FC236}">
                <a16:creationId xmlns:a16="http://schemas.microsoft.com/office/drawing/2014/main" id="{04CF7828-4D00-4A80-A2C2-488A6CBE1601}"/>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20" name="Slide Number Placeholder 6">
            <a:extLst>
              <a:ext uri="{FF2B5EF4-FFF2-40B4-BE49-F238E27FC236}">
                <a16:creationId xmlns:a16="http://schemas.microsoft.com/office/drawing/2014/main" id="{1A7427F8-39B8-4BCB-8133-43D6D1ABAA7C}"/>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
        <p:nvSpPr>
          <p:cNvPr id="3" name="Content Placeholder 2">
            <a:extLst>
              <a:ext uri="{FF2B5EF4-FFF2-40B4-BE49-F238E27FC236}">
                <a16:creationId xmlns:a16="http://schemas.microsoft.com/office/drawing/2014/main" id="{E2EEF69E-6727-40D9-9752-CE0768FA0791}"/>
              </a:ext>
            </a:extLst>
          </p:cNvPr>
          <p:cNvSpPr>
            <a:spLocks noGrp="1"/>
          </p:cNvSpPr>
          <p:nvPr>
            <p:ph sz="quarter" idx="13" hasCustomPrompt="1"/>
          </p:nvPr>
        </p:nvSpPr>
        <p:spPr>
          <a:xfrm>
            <a:off x="1335088" y="1952625"/>
            <a:ext cx="9521825" cy="4049713"/>
          </a:xfrm>
        </p:spPr>
        <p:txBody>
          <a:bodyPr>
            <a:normAutofit/>
          </a:bodyPr>
          <a:lstStyle>
            <a:lvl1pPr marL="0" indent="0">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Content</a:t>
            </a:r>
          </a:p>
        </p:txBody>
      </p:sp>
    </p:spTree>
    <p:extLst>
      <p:ext uri="{BB962C8B-B14F-4D97-AF65-F5344CB8AC3E}">
        <p14:creationId xmlns:p14="http://schemas.microsoft.com/office/powerpoint/2010/main" val="405126868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693AFB7-EE11-42A5-A443-CEE872841BD5}"/>
              </a:ext>
            </a:extLst>
          </p:cNvPr>
          <p:cNvSpPr>
            <a:spLocks noGrp="1"/>
          </p:cNvSpPr>
          <p:nvPr>
            <p:ph type="title"/>
          </p:nvPr>
        </p:nvSpPr>
        <p:spPr>
          <a:xfrm>
            <a:off x="822352" y="566127"/>
            <a:ext cx="10531448" cy="1386498"/>
          </a:xfrm>
        </p:spPr>
        <p:txBody>
          <a:bodyPr anchor="ctr">
            <a:normAutofit/>
          </a:bodyPr>
          <a:lstStyle>
            <a:lvl1pPr algn="ctr">
              <a:defRPr/>
            </a:lvl1pPr>
          </a:lstStyle>
          <a:p>
            <a:pPr algn="ctr"/>
            <a:r>
              <a:rPr lang="en-US">
                <a:latin typeface="Aller" panose="020B0603020203020204" pitchFamily="34" charset="0"/>
                <a:cs typeface="Segoe UI" panose="020B0502040204020203" pitchFamily="34" charset="0"/>
              </a:rPr>
              <a:t>Click to edit Master title style</a:t>
            </a:r>
          </a:p>
        </p:txBody>
      </p:sp>
      <p:grpSp>
        <p:nvGrpSpPr>
          <p:cNvPr id="7" name="Group 6">
            <a:extLst>
              <a:ext uri="{FF2B5EF4-FFF2-40B4-BE49-F238E27FC236}">
                <a16:creationId xmlns:a16="http://schemas.microsoft.com/office/drawing/2014/main" id="{24365C1B-8502-4C76-A183-977A61681004}"/>
              </a:ext>
              <a:ext uri="{C183D7F6-B498-43B3-948B-1728B52AA6E4}">
                <adec:decorative xmlns:adec="http://schemas.microsoft.com/office/drawing/2017/decorative" val="1"/>
              </a:ext>
            </a:extLst>
          </p:cNvPr>
          <p:cNvGrpSpPr/>
          <p:nvPr userDrawn="1"/>
        </p:nvGrpSpPr>
        <p:grpSpPr>
          <a:xfrm>
            <a:off x="9969500" y="206142"/>
            <a:ext cx="2102143" cy="1530997"/>
            <a:chOff x="9969500" y="206142"/>
            <a:chExt cx="2102143" cy="1530997"/>
          </a:xfrm>
        </p:grpSpPr>
        <p:sp useBgFill="1">
          <p:nvSpPr>
            <p:cNvPr id="8" name="Graphic 10">
              <a:extLst>
                <a:ext uri="{FF2B5EF4-FFF2-40B4-BE49-F238E27FC236}">
                  <a16:creationId xmlns:a16="http://schemas.microsoft.com/office/drawing/2014/main" id="{8B301D95-DC48-420E-A7BA-A8B0209F7CC6}"/>
                </a:ext>
              </a:extLst>
            </p:cNvPr>
            <p:cNvSpPr/>
            <p:nvPr/>
          </p:nvSpPr>
          <p:spPr>
            <a:xfrm rot="2700000">
              <a:off x="11146356" y="206142"/>
              <a:ext cx="925287" cy="9252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9" name="Oval 8">
              <a:extLst>
                <a:ext uri="{FF2B5EF4-FFF2-40B4-BE49-F238E27FC236}">
                  <a16:creationId xmlns:a16="http://schemas.microsoft.com/office/drawing/2014/main" id="{4437A3E9-B343-4F63-8EB3-E20E196ADA6F}"/>
                </a:ext>
              </a:extLst>
            </p:cNvPr>
            <p:cNvSpPr/>
            <p:nvPr/>
          </p:nvSpPr>
          <p:spPr>
            <a:xfrm rot="10800000">
              <a:off x="10972800" y="1475479"/>
              <a:ext cx="261660" cy="261660"/>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0" name="Oval 9">
              <a:extLst>
                <a:ext uri="{FF2B5EF4-FFF2-40B4-BE49-F238E27FC236}">
                  <a16:creationId xmlns:a16="http://schemas.microsoft.com/office/drawing/2014/main" id="{1CE068AC-F212-42BF-A1F0-707A57D7DE65}"/>
                </a:ext>
              </a:extLst>
            </p:cNvPr>
            <p:cNvSpPr/>
            <p:nvPr/>
          </p:nvSpPr>
          <p:spPr>
            <a:xfrm rot="10800000">
              <a:off x="9969500" y="380388"/>
              <a:ext cx="642322" cy="642322"/>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1" name="Date Placeholder 2">
            <a:extLst>
              <a:ext uri="{FF2B5EF4-FFF2-40B4-BE49-F238E27FC236}">
                <a16:creationId xmlns:a16="http://schemas.microsoft.com/office/drawing/2014/main" id="{0538589D-580E-49A3-9B5F-41A31152C491}"/>
              </a:ext>
            </a:extLst>
          </p:cNvPr>
          <p:cNvSpPr>
            <a:spLocks noGrp="1"/>
          </p:cNvSpPr>
          <p:nvPr>
            <p:ph type="dt" sz="half" idx="10"/>
          </p:nvPr>
        </p:nvSpPr>
        <p:spPr>
          <a:xfrm>
            <a:off x="838200" y="6400800"/>
            <a:ext cx="2743200" cy="365125"/>
          </a:xfrm>
        </p:spPr>
        <p:txBody>
          <a:bodyPr/>
          <a:lstStyle/>
          <a:p>
            <a:r>
              <a:rPr lang="en-US"/>
              <a:t>2/2/20XX</a:t>
            </a:r>
          </a:p>
        </p:txBody>
      </p:sp>
      <p:sp>
        <p:nvSpPr>
          <p:cNvPr id="12" name="Footer Placeholder 5">
            <a:extLst>
              <a:ext uri="{FF2B5EF4-FFF2-40B4-BE49-F238E27FC236}">
                <a16:creationId xmlns:a16="http://schemas.microsoft.com/office/drawing/2014/main" id="{9AFEC8BE-6E4C-4E48-A75A-8F63DDB25739}"/>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13" name="Slide Number Placeholder 6">
            <a:extLst>
              <a:ext uri="{FF2B5EF4-FFF2-40B4-BE49-F238E27FC236}">
                <a16:creationId xmlns:a16="http://schemas.microsoft.com/office/drawing/2014/main" id="{3CE8A72A-AC7D-4CE3-9724-0A703AEEB0F5}"/>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
        <p:nvSpPr>
          <p:cNvPr id="3" name="Content Placeholder 2">
            <a:extLst>
              <a:ext uri="{FF2B5EF4-FFF2-40B4-BE49-F238E27FC236}">
                <a16:creationId xmlns:a16="http://schemas.microsoft.com/office/drawing/2014/main" id="{8450B9E2-00B0-4447-A8A1-C344DC673C6B}"/>
              </a:ext>
            </a:extLst>
          </p:cNvPr>
          <p:cNvSpPr>
            <a:spLocks noGrp="1"/>
          </p:cNvSpPr>
          <p:nvPr>
            <p:ph sz="quarter" idx="13" hasCustomPrompt="1"/>
          </p:nvPr>
        </p:nvSpPr>
        <p:spPr>
          <a:xfrm>
            <a:off x="1762125" y="2362200"/>
            <a:ext cx="8639175" cy="3314700"/>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Content</a:t>
            </a:r>
          </a:p>
        </p:txBody>
      </p:sp>
    </p:spTree>
    <p:extLst>
      <p:ext uri="{BB962C8B-B14F-4D97-AF65-F5344CB8AC3E}">
        <p14:creationId xmlns:p14="http://schemas.microsoft.com/office/powerpoint/2010/main" val="141130479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D4A9F27B-681F-4AFD-B774-93B4D7E7C4AB}"/>
              </a:ext>
            </a:extLst>
          </p:cNvPr>
          <p:cNvSpPr>
            <a:spLocks noGrp="1"/>
          </p:cNvSpPr>
          <p:nvPr>
            <p:ph type="pic" sz="quarter" idx="13" hasCustomPrompt="1"/>
          </p:nvPr>
        </p:nvSpPr>
        <p:spPr>
          <a:xfrm>
            <a:off x="542925" y="0"/>
            <a:ext cx="11106150" cy="6303588"/>
          </a:xfrm>
          <a:custGeom>
            <a:avLst/>
            <a:gdLst>
              <a:gd name="connsiteX0" fmla="*/ 0 w 11106150"/>
              <a:gd name="connsiteY0" fmla="*/ 0 h 6303588"/>
              <a:gd name="connsiteX1" fmla="*/ 11106150 w 11106150"/>
              <a:gd name="connsiteY1" fmla="*/ 0 h 6303588"/>
              <a:gd name="connsiteX2" fmla="*/ 11106150 w 11106150"/>
              <a:gd name="connsiteY2" fmla="*/ 5562639 h 6303588"/>
              <a:gd name="connsiteX3" fmla="*/ 11105955 w 11106150"/>
              <a:gd name="connsiteY3" fmla="*/ 5562599 h 6303588"/>
              <a:gd name="connsiteX4" fmla="*/ 10938762 w 11106150"/>
              <a:gd name="connsiteY4" fmla="*/ 5729792 h 6303588"/>
              <a:gd name="connsiteX5" fmla="*/ 11105955 w 11106150"/>
              <a:gd name="connsiteY5" fmla="*/ 5896985 h 6303588"/>
              <a:gd name="connsiteX6" fmla="*/ 11106150 w 11106150"/>
              <a:gd name="connsiteY6" fmla="*/ 5896946 h 6303588"/>
              <a:gd name="connsiteX7" fmla="*/ 11106150 w 11106150"/>
              <a:gd name="connsiteY7" fmla="*/ 6303588 h 6303588"/>
              <a:gd name="connsiteX8" fmla="*/ 0 w 11106150"/>
              <a:gd name="connsiteY8" fmla="*/ 6303588 h 6303588"/>
              <a:gd name="connsiteX9" fmla="*/ 0 w 11106150"/>
              <a:gd name="connsiteY9" fmla="*/ 1178324 h 6303588"/>
              <a:gd name="connsiteX10" fmla="*/ 195 w 11106150"/>
              <a:gd name="connsiteY10" fmla="*/ 1178130 h 6303588"/>
              <a:gd name="connsiteX11" fmla="*/ 194290 w 11106150"/>
              <a:gd name="connsiteY11" fmla="*/ 1372225 h 6303588"/>
              <a:gd name="connsiteX12" fmla="*/ 305205 w 11106150"/>
              <a:gd name="connsiteY12" fmla="*/ 1372225 h 6303588"/>
              <a:gd name="connsiteX13" fmla="*/ 305205 w 11106150"/>
              <a:gd name="connsiteY13" fmla="*/ 1261310 h 6303588"/>
              <a:gd name="connsiteX14" fmla="*/ 111110 w 11106150"/>
              <a:gd name="connsiteY14" fmla="*/ 1067214 h 6303588"/>
              <a:gd name="connsiteX15" fmla="*/ 305202 w 11106150"/>
              <a:gd name="connsiteY15" fmla="*/ 873123 h 6303588"/>
              <a:gd name="connsiteX16" fmla="*/ 305202 w 11106150"/>
              <a:gd name="connsiteY16" fmla="*/ 762207 h 6303588"/>
              <a:gd name="connsiteX17" fmla="*/ 194286 w 11106150"/>
              <a:gd name="connsiteY17" fmla="*/ 762207 h 6303588"/>
              <a:gd name="connsiteX18" fmla="*/ 191 w 11106150"/>
              <a:gd name="connsiteY18" fmla="*/ 956302 h 6303588"/>
              <a:gd name="connsiteX19" fmla="*/ 0 w 11106150"/>
              <a:gd name="connsiteY19" fmla="*/ 956111 h 630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106150" h="6303588">
                <a:moveTo>
                  <a:pt x="0" y="0"/>
                </a:moveTo>
                <a:lnTo>
                  <a:pt x="11106150" y="0"/>
                </a:lnTo>
                <a:lnTo>
                  <a:pt x="11106150" y="5562639"/>
                </a:lnTo>
                <a:lnTo>
                  <a:pt x="11105955" y="5562599"/>
                </a:lnTo>
                <a:cubicBezTo>
                  <a:pt x="11013617" y="5562599"/>
                  <a:pt x="10938762" y="5637454"/>
                  <a:pt x="10938762" y="5729792"/>
                </a:cubicBezTo>
                <a:cubicBezTo>
                  <a:pt x="10938762" y="5822130"/>
                  <a:pt x="11013617" y="5896985"/>
                  <a:pt x="11105955" y="5896985"/>
                </a:cubicBezTo>
                <a:lnTo>
                  <a:pt x="11106150" y="5896946"/>
                </a:lnTo>
                <a:lnTo>
                  <a:pt x="11106150" y="6303588"/>
                </a:lnTo>
                <a:lnTo>
                  <a:pt x="0" y="6303588"/>
                </a:lnTo>
                <a:lnTo>
                  <a:pt x="0" y="1178324"/>
                </a:lnTo>
                <a:lnTo>
                  <a:pt x="195" y="1178130"/>
                </a:lnTo>
                <a:lnTo>
                  <a:pt x="194290" y="1372225"/>
                </a:lnTo>
                <a:cubicBezTo>
                  <a:pt x="224917" y="1402853"/>
                  <a:pt x="274577" y="1402853"/>
                  <a:pt x="305205" y="1372225"/>
                </a:cubicBezTo>
                <a:cubicBezTo>
                  <a:pt x="335833" y="1341597"/>
                  <a:pt x="335836" y="1291941"/>
                  <a:pt x="305205" y="1261310"/>
                </a:cubicBezTo>
                <a:lnTo>
                  <a:pt x="111110" y="1067214"/>
                </a:lnTo>
                <a:lnTo>
                  <a:pt x="305202" y="873123"/>
                </a:lnTo>
                <a:cubicBezTo>
                  <a:pt x="335830" y="842495"/>
                  <a:pt x="335833" y="792838"/>
                  <a:pt x="305202" y="762207"/>
                </a:cubicBezTo>
                <a:cubicBezTo>
                  <a:pt x="274574" y="731580"/>
                  <a:pt x="224914" y="731580"/>
                  <a:pt x="194286" y="762207"/>
                </a:cubicBezTo>
                <a:lnTo>
                  <a:pt x="191" y="956302"/>
                </a:lnTo>
                <a:lnTo>
                  <a:pt x="0" y="956111"/>
                </a:lnTo>
                <a:close/>
              </a:path>
            </a:pathLst>
          </a:custGeom>
        </p:spPr>
        <p:txBody>
          <a:bodyPr wrap="square">
            <a:noAutofit/>
          </a:bodyPr>
          <a:lstStyle>
            <a:lvl1pPr marL="0" indent="0" algn="ctr">
              <a:buNone/>
              <a:defRPr sz="2000"/>
            </a:lvl1pPr>
          </a:lstStyle>
          <a:p>
            <a:r>
              <a:rPr lang="en-US"/>
              <a:t>Insert photo here</a:t>
            </a:r>
          </a:p>
        </p:txBody>
      </p:sp>
      <p:sp>
        <p:nvSpPr>
          <p:cNvPr id="2" name="Title 1">
            <a:extLst>
              <a:ext uri="{FF2B5EF4-FFF2-40B4-BE49-F238E27FC236}">
                <a16:creationId xmlns:a16="http://schemas.microsoft.com/office/drawing/2014/main" id="{C5CF2BD1-012F-4FC1-8150-5ABFB71D8000}"/>
              </a:ext>
            </a:extLst>
          </p:cNvPr>
          <p:cNvSpPr>
            <a:spLocks noGrp="1"/>
          </p:cNvSpPr>
          <p:nvPr>
            <p:ph type="title" hasCustomPrompt="1"/>
          </p:nvPr>
        </p:nvSpPr>
        <p:spPr>
          <a:xfrm>
            <a:off x="1209675" y="1188084"/>
            <a:ext cx="4886325" cy="3353435"/>
          </a:xfrm>
        </p:spPr>
        <p:txBody>
          <a:bodyPr anchor="t"/>
          <a:lstStyle>
            <a:lvl1pPr>
              <a:lnSpc>
                <a:spcPct val="110000"/>
              </a:lnSpc>
              <a:spcBef>
                <a:spcPts val="1000"/>
              </a:spcBef>
              <a:defRPr>
                <a:solidFill>
                  <a:schemeClr val="bg1"/>
                </a:solidFill>
                <a:effectLst>
                  <a:outerShdw blurRad="38100" dist="38100" dir="2700000" algn="tl">
                    <a:srgbClr val="000000">
                      <a:alpha val="43137"/>
                    </a:srgbClr>
                  </a:outerShdw>
                </a:effectLst>
              </a:defRPr>
            </a:lvl1pPr>
          </a:lstStyle>
          <a:p>
            <a:r>
              <a:rPr lang="en-US"/>
              <a:t>Click to insert title</a:t>
            </a:r>
          </a:p>
        </p:txBody>
      </p:sp>
      <p:sp>
        <p:nvSpPr>
          <p:cNvPr id="19" name="Text Placeholder 17">
            <a:extLst>
              <a:ext uri="{FF2B5EF4-FFF2-40B4-BE49-F238E27FC236}">
                <a16:creationId xmlns:a16="http://schemas.microsoft.com/office/drawing/2014/main" id="{CA5CDEBD-7143-4A5E-8992-1CC22CCB7DAC}"/>
              </a:ext>
            </a:extLst>
          </p:cNvPr>
          <p:cNvSpPr>
            <a:spLocks noGrp="1"/>
          </p:cNvSpPr>
          <p:nvPr>
            <p:ph type="body" sz="quarter" idx="15" hasCustomPrompt="1"/>
          </p:nvPr>
        </p:nvSpPr>
        <p:spPr>
          <a:xfrm>
            <a:off x="1209675" y="4744720"/>
            <a:ext cx="4886325" cy="802640"/>
          </a:xfrm>
        </p:spPr>
        <p:txBody>
          <a:bodyPr>
            <a:normAutofit/>
          </a:bodyPr>
          <a:lstStyle>
            <a:lvl1pPr marL="0" indent="0">
              <a:buNone/>
              <a:defRPr sz="2800">
                <a:solidFill>
                  <a:schemeClr val="bg1"/>
                </a:solidFill>
                <a:effectLst>
                  <a:outerShdw blurRad="38100" dist="38100" dir="2700000" algn="tl">
                    <a:srgbClr val="000000">
                      <a:alpha val="43137"/>
                    </a:srgbClr>
                  </a:outerShdw>
                </a:effectLst>
              </a:defRPr>
            </a:lvl1pPr>
          </a:lstStyle>
          <a:p>
            <a:pPr lvl="0"/>
            <a:r>
              <a:rPr lang="en-US"/>
              <a:t>Click to insert subtitle</a:t>
            </a:r>
          </a:p>
        </p:txBody>
      </p:sp>
      <p:sp>
        <p:nvSpPr>
          <p:cNvPr id="11" name="Date Placeholder 4">
            <a:extLst>
              <a:ext uri="{FF2B5EF4-FFF2-40B4-BE49-F238E27FC236}">
                <a16:creationId xmlns:a16="http://schemas.microsoft.com/office/drawing/2014/main" id="{3310B848-1DD7-4FAE-9A29-A903AB28D510}"/>
              </a:ext>
            </a:extLst>
          </p:cNvPr>
          <p:cNvSpPr>
            <a:spLocks noGrp="1"/>
          </p:cNvSpPr>
          <p:nvPr>
            <p:ph type="dt" sz="half" idx="10"/>
          </p:nvPr>
        </p:nvSpPr>
        <p:spPr>
          <a:xfrm>
            <a:off x="838200" y="6400800"/>
            <a:ext cx="2743200" cy="365125"/>
          </a:xfrm>
        </p:spPr>
        <p:txBody>
          <a:bodyPr/>
          <a:lstStyle/>
          <a:p>
            <a:r>
              <a:rPr lang="en-US"/>
              <a:t>2/2/20XX</a:t>
            </a:r>
          </a:p>
        </p:txBody>
      </p:sp>
      <p:sp>
        <p:nvSpPr>
          <p:cNvPr id="12" name="Footer Placeholder 10">
            <a:extLst>
              <a:ext uri="{FF2B5EF4-FFF2-40B4-BE49-F238E27FC236}">
                <a16:creationId xmlns:a16="http://schemas.microsoft.com/office/drawing/2014/main" id="{C4EABCE6-B9A0-4478-8470-10FE3275E97D}"/>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13" name="Slide Number Placeholder 11">
            <a:extLst>
              <a:ext uri="{FF2B5EF4-FFF2-40B4-BE49-F238E27FC236}">
                <a16:creationId xmlns:a16="http://schemas.microsoft.com/office/drawing/2014/main" id="{7BC00746-548B-44E3-BCF4-D999C0384B32}"/>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grpSp>
        <p:nvGrpSpPr>
          <p:cNvPr id="17" name="Group 16">
            <a:extLst>
              <a:ext uri="{FF2B5EF4-FFF2-40B4-BE49-F238E27FC236}">
                <a16:creationId xmlns:a16="http://schemas.microsoft.com/office/drawing/2014/main" id="{0C47AB42-9344-4388-8186-987D011AC256}"/>
              </a:ext>
              <a:ext uri="{C183D7F6-B498-43B3-948B-1728B52AA6E4}">
                <adec:decorative xmlns:adec="http://schemas.microsoft.com/office/drawing/2017/decorative" val="1"/>
              </a:ext>
            </a:extLst>
          </p:cNvPr>
          <p:cNvGrpSpPr/>
          <p:nvPr userDrawn="1"/>
        </p:nvGrpSpPr>
        <p:grpSpPr>
          <a:xfrm>
            <a:off x="111772" y="635870"/>
            <a:ext cx="11704301" cy="5261115"/>
            <a:chOff x="111772" y="635870"/>
            <a:chExt cx="11704301" cy="5261115"/>
          </a:xfrm>
        </p:grpSpPr>
        <p:sp useBgFill="1">
          <p:nvSpPr>
            <p:cNvPr id="18" name="Graphic 10">
              <a:extLst>
                <a:ext uri="{FF2B5EF4-FFF2-40B4-BE49-F238E27FC236}">
                  <a16:creationId xmlns:a16="http://schemas.microsoft.com/office/drawing/2014/main" id="{AF670C5B-6404-41AC-9E4B-7079704AD98F}"/>
                </a:ext>
              </a:extLst>
            </p:cNvPr>
            <p:cNvSpPr/>
            <p:nvPr/>
          </p:nvSpPr>
          <p:spPr>
            <a:xfrm rot="2700000">
              <a:off x="111772" y="635870"/>
              <a:ext cx="862695" cy="862695"/>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20" name="Oval 19">
              <a:extLst>
                <a:ext uri="{FF2B5EF4-FFF2-40B4-BE49-F238E27FC236}">
                  <a16:creationId xmlns:a16="http://schemas.microsoft.com/office/drawing/2014/main" id="{06EEC11D-FD72-4E2C-9BE7-0ADDCC1FCDA0}"/>
                </a:ext>
              </a:extLst>
            </p:cNvPr>
            <p:cNvSpPr/>
            <p:nvPr/>
          </p:nvSpPr>
          <p:spPr>
            <a:xfrm rot="10800000">
              <a:off x="11481688" y="5562600"/>
              <a:ext cx="334385" cy="334385"/>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Tree>
    <p:extLst>
      <p:ext uri="{BB962C8B-B14F-4D97-AF65-F5344CB8AC3E}">
        <p14:creationId xmlns:p14="http://schemas.microsoft.com/office/powerpoint/2010/main" val="264150668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C926DD1-2816-4B16-9809-3DD34B7DD0BA}"/>
              </a:ext>
            </a:extLst>
          </p:cNvPr>
          <p:cNvSpPr>
            <a:spLocks noGrp="1"/>
          </p:cNvSpPr>
          <p:nvPr>
            <p:ph type="title"/>
          </p:nvPr>
        </p:nvSpPr>
        <p:spPr>
          <a:xfrm>
            <a:off x="457200" y="544786"/>
            <a:ext cx="11238346" cy="836339"/>
          </a:xfrm>
        </p:spPr>
        <p:txBody>
          <a:bodyPr anchor="t">
            <a:normAutofit/>
          </a:bodyPr>
          <a:lstStyle/>
          <a:p>
            <a:r>
              <a:rPr lang="en-US">
                <a:cs typeface="Segoe UI" panose="020B0502040204020203" pitchFamily="34" charset="0"/>
              </a:rPr>
              <a:t>Click to edit Master title style</a:t>
            </a:r>
          </a:p>
        </p:txBody>
      </p:sp>
      <p:grpSp>
        <p:nvGrpSpPr>
          <p:cNvPr id="10" name="Group 9">
            <a:extLst>
              <a:ext uri="{FF2B5EF4-FFF2-40B4-BE49-F238E27FC236}">
                <a16:creationId xmlns:a16="http://schemas.microsoft.com/office/drawing/2014/main" id="{C3584E3F-FDB4-479B-BC59-3152EAFFA139}"/>
              </a:ext>
              <a:ext uri="{C183D7F6-B498-43B3-948B-1728B52AA6E4}">
                <adec:decorative xmlns:adec="http://schemas.microsoft.com/office/drawing/2017/decorative" val="1"/>
              </a:ext>
            </a:extLst>
          </p:cNvPr>
          <p:cNvGrpSpPr/>
          <p:nvPr userDrawn="1"/>
        </p:nvGrpSpPr>
        <p:grpSpPr>
          <a:xfrm>
            <a:off x="10134054" y="381222"/>
            <a:ext cx="1776608" cy="1547254"/>
            <a:chOff x="10134054" y="381222"/>
            <a:chExt cx="1776608" cy="1547254"/>
          </a:xfrm>
        </p:grpSpPr>
        <p:sp useBgFill="1">
          <p:nvSpPr>
            <p:cNvPr id="11" name="Graphic 10">
              <a:extLst>
                <a:ext uri="{FF2B5EF4-FFF2-40B4-BE49-F238E27FC236}">
                  <a16:creationId xmlns:a16="http://schemas.microsoft.com/office/drawing/2014/main" id="{192E3F94-4B07-4FE3-90A9-AF47C6013652}"/>
                </a:ext>
              </a:extLst>
            </p:cNvPr>
            <p:cNvSpPr/>
            <p:nvPr/>
          </p:nvSpPr>
          <p:spPr>
            <a:xfrm rot="2700000">
              <a:off x="10895075" y="863805"/>
              <a:ext cx="1015587" cy="10155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2" name="Oval 11">
              <a:extLst>
                <a:ext uri="{FF2B5EF4-FFF2-40B4-BE49-F238E27FC236}">
                  <a16:creationId xmlns:a16="http://schemas.microsoft.com/office/drawing/2014/main" id="{62F713CE-DF71-4FAD-B02B-77E8F93B0926}"/>
                </a:ext>
              </a:extLst>
            </p:cNvPr>
            <p:cNvSpPr/>
            <p:nvPr/>
          </p:nvSpPr>
          <p:spPr>
            <a:xfrm rot="10800000">
              <a:off x="10318364" y="1752600"/>
              <a:ext cx="175876" cy="175876"/>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3" name="Oval 12">
              <a:extLst>
                <a:ext uri="{FF2B5EF4-FFF2-40B4-BE49-F238E27FC236}">
                  <a16:creationId xmlns:a16="http://schemas.microsoft.com/office/drawing/2014/main" id="{CC3EC1C1-7E3D-4CDF-A1AA-25385A5AA5D8}"/>
                </a:ext>
              </a:extLst>
            </p:cNvPr>
            <p:cNvSpPr/>
            <p:nvPr/>
          </p:nvSpPr>
          <p:spPr>
            <a:xfrm rot="10800000">
              <a:off x="10134054" y="381222"/>
              <a:ext cx="544496" cy="544496"/>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4" name="Date Placeholder 2">
            <a:extLst>
              <a:ext uri="{FF2B5EF4-FFF2-40B4-BE49-F238E27FC236}">
                <a16:creationId xmlns:a16="http://schemas.microsoft.com/office/drawing/2014/main" id="{8B388008-154C-4BD4-8E16-D1CB0E1DD63B}"/>
              </a:ext>
            </a:extLst>
          </p:cNvPr>
          <p:cNvSpPr>
            <a:spLocks noGrp="1"/>
          </p:cNvSpPr>
          <p:nvPr>
            <p:ph type="dt" sz="half" idx="10"/>
          </p:nvPr>
        </p:nvSpPr>
        <p:spPr>
          <a:xfrm>
            <a:off x="838200" y="6400800"/>
            <a:ext cx="2743200" cy="365125"/>
          </a:xfrm>
        </p:spPr>
        <p:txBody>
          <a:bodyPr/>
          <a:lstStyle/>
          <a:p>
            <a:r>
              <a:rPr lang="en-US"/>
              <a:t>2/2/20XX</a:t>
            </a:r>
          </a:p>
        </p:txBody>
      </p:sp>
      <p:sp>
        <p:nvSpPr>
          <p:cNvPr id="15" name="Footer Placeholder 5">
            <a:extLst>
              <a:ext uri="{FF2B5EF4-FFF2-40B4-BE49-F238E27FC236}">
                <a16:creationId xmlns:a16="http://schemas.microsoft.com/office/drawing/2014/main" id="{355FD3E6-3F42-47F9-9F0F-A5E7C7CBFBA5}"/>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16" name="Slide Number Placeholder 6">
            <a:extLst>
              <a:ext uri="{FF2B5EF4-FFF2-40B4-BE49-F238E27FC236}">
                <a16:creationId xmlns:a16="http://schemas.microsoft.com/office/drawing/2014/main" id="{585F908B-6798-4558-9125-E8DBC196B5EA}"/>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
        <p:nvSpPr>
          <p:cNvPr id="3" name="Content Placeholder 2">
            <a:extLst>
              <a:ext uri="{FF2B5EF4-FFF2-40B4-BE49-F238E27FC236}">
                <a16:creationId xmlns:a16="http://schemas.microsoft.com/office/drawing/2014/main" id="{14F1084A-D16F-4367-BA81-D50E03436FD9}"/>
              </a:ext>
            </a:extLst>
          </p:cNvPr>
          <p:cNvSpPr>
            <a:spLocks noGrp="1"/>
          </p:cNvSpPr>
          <p:nvPr>
            <p:ph sz="quarter" idx="13" hasCustomPrompt="1"/>
          </p:nvPr>
        </p:nvSpPr>
        <p:spPr>
          <a:xfrm>
            <a:off x="390525" y="1962150"/>
            <a:ext cx="11407775" cy="4351338"/>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Content</a:t>
            </a:r>
          </a:p>
        </p:txBody>
      </p:sp>
    </p:spTree>
    <p:extLst>
      <p:ext uri="{BB962C8B-B14F-4D97-AF65-F5344CB8AC3E}">
        <p14:creationId xmlns:p14="http://schemas.microsoft.com/office/powerpoint/2010/main" val="279298199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85333DF-B319-4AE9-B2FF-17CB683E9911}"/>
              </a:ext>
            </a:extLst>
          </p:cNvPr>
          <p:cNvSpPr>
            <a:spLocks noGrp="1"/>
          </p:cNvSpPr>
          <p:nvPr>
            <p:ph type="title"/>
          </p:nvPr>
        </p:nvSpPr>
        <p:spPr>
          <a:xfrm>
            <a:off x="457200" y="544786"/>
            <a:ext cx="11238346" cy="836339"/>
          </a:xfrm>
        </p:spPr>
        <p:txBody>
          <a:bodyPr anchor="t">
            <a:normAutofit/>
          </a:bodyPr>
          <a:lstStyle/>
          <a:p>
            <a:r>
              <a:rPr lang="en-US">
                <a:cs typeface="Segoe UI" panose="020B0502040204020203" pitchFamily="34" charset="0"/>
              </a:rPr>
              <a:t>Click to edit Master title style</a:t>
            </a:r>
          </a:p>
        </p:txBody>
      </p:sp>
      <p:grpSp>
        <p:nvGrpSpPr>
          <p:cNvPr id="9" name="Group 8">
            <a:extLst>
              <a:ext uri="{FF2B5EF4-FFF2-40B4-BE49-F238E27FC236}">
                <a16:creationId xmlns:a16="http://schemas.microsoft.com/office/drawing/2014/main" id="{F3F11C6D-F71D-4B7F-AD15-0A80B92C5286}"/>
              </a:ext>
              <a:ext uri="{C183D7F6-B498-43B3-948B-1728B52AA6E4}">
                <adec:decorative xmlns:adec="http://schemas.microsoft.com/office/drawing/2017/decorative" val="1"/>
              </a:ext>
            </a:extLst>
          </p:cNvPr>
          <p:cNvGrpSpPr/>
          <p:nvPr userDrawn="1"/>
        </p:nvGrpSpPr>
        <p:grpSpPr>
          <a:xfrm>
            <a:off x="10134054" y="381222"/>
            <a:ext cx="1776608" cy="1547254"/>
            <a:chOff x="10134054" y="381222"/>
            <a:chExt cx="1776608" cy="1547254"/>
          </a:xfrm>
        </p:grpSpPr>
        <p:sp useBgFill="1">
          <p:nvSpPr>
            <p:cNvPr id="10" name="Graphic 10">
              <a:extLst>
                <a:ext uri="{FF2B5EF4-FFF2-40B4-BE49-F238E27FC236}">
                  <a16:creationId xmlns:a16="http://schemas.microsoft.com/office/drawing/2014/main" id="{F52E1B51-6BF3-46E9-83D0-40BE41AA989E}"/>
                </a:ext>
              </a:extLst>
            </p:cNvPr>
            <p:cNvSpPr/>
            <p:nvPr/>
          </p:nvSpPr>
          <p:spPr>
            <a:xfrm rot="2700000">
              <a:off x="10895075" y="863805"/>
              <a:ext cx="1015587" cy="10155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1" name="Oval 10">
              <a:extLst>
                <a:ext uri="{FF2B5EF4-FFF2-40B4-BE49-F238E27FC236}">
                  <a16:creationId xmlns:a16="http://schemas.microsoft.com/office/drawing/2014/main" id="{C1A0293A-61AB-498F-82D7-9E412D08B068}"/>
                </a:ext>
              </a:extLst>
            </p:cNvPr>
            <p:cNvSpPr/>
            <p:nvPr/>
          </p:nvSpPr>
          <p:spPr>
            <a:xfrm rot="10800000">
              <a:off x="10318364" y="1752600"/>
              <a:ext cx="175876" cy="175876"/>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2" name="Oval 11">
              <a:extLst>
                <a:ext uri="{FF2B5EF4-FFF2-40B4-BE49-F238E27FC236}">
                  <a16:creationId xmlns:a16="http://schemas.microsoft.com/office/drawing/2014/main" id="{CB8032AC-458F-4F48-BA3C-C13B0F57919F}"/>
                </a:ext>
              </a:extLst>
            </p:cNvPr>
            <p:cNvSpPr/>
            <p:nvPr/>
          </p:nvSpPr>
          <p:spPr>
            <a:xfrm rot="10800000">
              <a:off x="10134054" y="381222"/>
              <a:ext cx="544496" cy="544496"/>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3" name="Date Placeholder 2">
            <a:extLst>
              <a:ext uri="{FF2B5EF4-FFF2-40B4-BE49-F238E27FC236}">
                <a16:creationId xmlns:a16="http://schemas.microsoft.com/office/drawing/2014/main" id="{CAE2E565-A9C5-4946-9768-81039DDDCC66}"/>
              </a:ext>
            </a:extLst>
          </p:cNvPr>
          <p:cNvSpPr>
            <a:spLocks noGrp="1"/>
          </p:cNvSpPr>
          <p:nvPr>
            <p:ph type="dt" sz="half" idx="10"/>
          </p:nvPr>
        </p:nvSpPr>
        <p:spPr>
          <a:xfrm>
            <a:off x="838200" y="6400800"/>
            <a:ext cx="2743200" cy="365125"/>
          </a:xfrm>
        </p:spPr>
        <p:txBody>
          <a:bodyPr/>
          <a:lstStyle/>
          <a:p>
            <a:r>
              <a:rPr lang="en-US"/>
              <a:t>2/2/20XX</a:t>
            </a:r>
          </a:p>
        </p:txBody>
      </p:sp>
      <p:sp>
        <p:nvSpPr>
          <p:cNvPr id="14" name="Footer Placeholder 5">
            <a:extLst>
              <a:ext uri="{FF2B5EF4-FFF2-40B4-BE49-F238E27FC236}">
                <a16:creationId xmlns:a16="http://schemas.microsoft.com/office/drawing/2014/main" id="{9F6BD62A-8CCF-46F6-87F7-FCCDDA6576B6}"/>
              </a:ext>
            </a:extLst>
          </p:cNvPr>
          <p:cNvSpPr>
            <a:spLocks noGrp="1"/>
          </p:cNvSpPr>
          <p:nvPr>
            <p:ph type="ftr" sz="quarter" idx="11"/>
          </p:nvPr>
        </p:nvSpPr>
        <p:spPr>
          <a:xfrm>
            <a:off x="4038600" y="6400800"/>
            <a:ext cx="4114800" cy="365125"/>
          </a:xfrm>
        </p:spPr>
        <p:txBody>
          <a:bodyPr/>
          <a:lstStyle>
            <a:lvl1pPr>
              <a:defRPr/>
            </a:lvl1pPr>
          </a:lstStyle>
          <a:p>
            <a:r>
              <a:rPr lang="en-US"/>
              <a:t>PRESENTATION TITLE</a:t>
            </a:r>
          </a:p>
        </p:txBody>
      </p:sp>
      <p:sp>
        <p:nvSpPr>
          <p:cNvPr id="15" name="Slide Number Placeholder 6">
            <a:extLst>
              <a:ext uri="{FF2B5EF4-FFF2-40B4-BE49-F238E27FC236}">
                <a16:creationId xmlns:a16="http://schemas.microsoft.com/office/drawing/2014/main" id="{0B6E5353-4510-49A8-9DF3-C3BD16C5E7AC}"/>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a:p>
        </p:txBody>
      </p:sp>
      <p:sp>
        <p:nvSpPr>
          <p:cNvPr id="3" name="Content Placeholder 2">
            <a:extLst>
              <a:ext uri="{FF2B5EF4-FFF2-40B4-BE49-F238E27FC236}">
                <a16:creationId xmlns:a16="http://schemas.microsoft.com/office/drawing/2014/main" id="{913017C2-1A42-4672-97A5-440ECADBAD7B}"/>
              </a:ext>
            </a:extLst>
          </p:cNvPr>
          <p:cNvSpPr>
            <a:spLocks noGrp="1"/>
          </p:cNvSpPr>
          <p:nvPr>
            <p:ph sz="quarter" idx="13" hasCustomPrompt="1"/>
          </p:nvPr>
        </p:nvSpPr>
        <p:spPr>
          <a:xfrm>
            <a:off x="533401" y="2105024"/>
            <a:ext cx="11125200" cy="4010025"/>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Content</a:t>
            </a:r>
          </a:p>
        </p:txBody>
      </p:sp>
    </p:spTree>
    <p:extLst>
      <p:ext uri="{BB962C8B-B14F-4D97-AF65-F5344CB8AC3E}">
        <p14:creationId xmlns:p14="http://schemas.microsoft.com/office/powerpoint/2010/main" val="335760607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ntent 2 Column">
    <p:bg>
      <p:bgPr>
        <a:solidFill>
          <a:schemeClr val="accent5"/>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1B714E7-4FD4-46B0-8831-48EB663CFE50}"/>
              </a:ext>
              <a:ext uri="{C183D7F6-B498-43B3-948B-1728B52AA6E4}">
                <adec:decorative xmlns:adec="http://schemas.microsoft.com/office/drawing/2017/decorative" val="1"/>
              </a:ext>
            </a:extLst>
          </p:cNvPr>
          <p:cNvGrpSpPr/>
          <p:nvPr userDrawn="1"/>
        </p:nvGrpSpPr>
        <p:grpSpPr>
          <a:xfrm>
            <a:off x="183404" y="225822"/>
            <a:ext cx="1847971" cy="2438142"/>
            <a:chOff x="183404" y="225822"/>
            <a:chExt cx="1847971" cy="2438142"/>
          </a:xfrm>
        </p:grpSpPr>
        <p:sp useBgFill="1">
          <p:nvSpPr>
            <p:cNvPr id="11" name="Graphic 10">
              <a:extLst>
                <a:ext uri="{FF2B5EF4-FFF2-40B4-BE49-F238E27FC236}">
                  <a16:creationId xmlns:a16="http://schemas.microsoft.com/office/drawing/2014/main" id="{28748170-3B03-4983-B18A-BD3434F6A1E0}"/>
                </a:ext>
              </a:extLst>
            </p:cNvPr>
            <p:cNvSpPr/>
            <p:nvPr/>
          </p:nvSpPr>
          <p:spPr>
            <a:xfrm rot="2700000">
              <a:off x="304800" y="965970"/>
              <a:ext cx="1066799" cy="1066799"/>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2" name="Oval 11">
              <a:extLst>
                <a:ext uri="{FF2B5EF4-FFF2-40B4-BE49-F238E27FC236}">
                  <a16:creationId xmlns:a16="http://schemas.microsoft.com/office/drawing/2014/main" id="{8763577F-7D99-42DD-8DEE-6CC576187D1E}"/>
                </a:ext>
              </a:extLst>
            </p:cNvPr>
            <p:cNvSpPr/>
            <p:nvPr/>
          </p:nvSpPr>
          <p:spPr>
            <a:xfrm rot="10800000">
              <a:off x="1815651" y="1342540"/>
              <a:ext cx="215724" cy="215724"/>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3" name="Oval 12">
              <a:extLst>
                <a:ext uri="{FF2B5EF4-FFF2-40B4-BE49-F238E27FC236}">
                  <a16:creationId xmlns:a16="http://schemas.microsoft.com/office/drawing/2014/main" id="{4EF5F2E5-90C0-417E-8B26-0927E3086B9A}"/>
                </a:ext>
              </a:extLst>
            </p:cNvPr>
            <p:cNvSpPr/>
            <p:nvPr/>
          </p:nvSpPr>
          <p:spPr>
            <a:xfrm rot="10800000">
              <a:off x="183404" y="225822"/>
              <a:ext cx="474023" cy="474023"/>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4" name="Oval 13">
              <a:extLst>
                <a:ext uri="{FF2B5EF4-FFF2-40B4-BE49-F238E27FC236}">
                  <a16:creationId xmlns:a16="http://schemas.microsoft.com/office/drawing/2014/main" id="{648150F6-4F74-4696-AF2C-455208042AA2}"/>
                </a:ext>
              </a:extLst>
            </p:cNvPr>
            <p:cNvSpPr/>
            <p:nvPr/>
          </p:nvSpPr>
          <p:spPr>
            <a:xfrm rot="10800000">
              <a:off x="583574" y="2333139"/>
              <a:ext cx="330825" cy="330825"/>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6" name="Title 1">
            <a:extLst>
              <a:ext uri="{FF2B5EF4-FFF2-40B4-BE49-F238E27FC236}">
                <a16:creationId xmlns:a16="http://schemas.microsoft.com/office/drawing/2014/main" id="{DF341ACE-BA74-497F-B0A2-112DCBB28EDA}"/>
              </a:ext>
            </a:extLst>
          </p:cNvPr>
          <p:cNvSpPr>
            <a:spLocks noGrp="1"/>
          </p:cNvSpPr>
          <p:nvPr>
            <p:ph type="title"/>
          </p:nvPr>
        </p:nvSpPr>
        <p:spPr>
          <a:xfrm>
            <a:off x="822352" y="566127"/>
            <a:ext cx="10531448" cy="1490825"/>
          </a:xfrm>
        </p:spPr>
        <p:txBody>
          <a:bodyPr anchor="ctr">
            <a:normAutofit/>
          </a:bodyPr>
          <a:lstStyle>
            <a:lvl1pPr algn="ctr">
              <a:defRPr>
                <a:solidFill>
                  <a:schemeClr val="bg1"/>
                </a:solidFill>
                <a:effectLst>
                  <a:outerShdw blurRad="50800" dist="38100" dir="2700000" algn="tl" rotWithShape="0">
                    <a:prstClr val="black">
                      <a:alpha val="40000"/>
                    </a:prstClr>
                  </a:outerShdw>
                </a:effectLst>
              </a:defRPr>
            </a:lvl1pPr>
          </a:lstStyle>
          <a:p>
            <a:pPr algn="ctr"/>
            <a:r>
              <a:rPr lang="en-US">
                <a:solidFill>
                  <a:srgbClr val="FFFFFF"/>
                </a:solidFill>
                <a:effectLst>
                  <a:outerShdw blurRad="38100" dist="38100" dir="2700000" algn="tl">
                    <a:srgbClr val="000000">
                      <a:alpha val="43137"/>
                    </a:srgbClr>
                  </a:outerShdw>
                </a:effectLst>
                <a:cs typeface="Segoe UI" panose="020B0502040204020203" pitchFamily="34" charset="0"/>
              </a:rPr>
              <a:t>Click to edit Master title style</a:t>
            </a:r>
          </a:p>
        </p:txBody>
      </p:sp>
      <p:sp>
        <p:nvSpPr>
          <p:cNvPr id="24" name="Text Placeholder 23">
            <a:extLst>
              <a:ext uri="{FF2B5EF4-FFF2-40B4-BE49-F238E27FC236}">
                <a16:creationId xmlns:a16="http://schemas.microsoft.com/office/drawing/2014/main" id="{03858BEB-3028-46B2-A113-0312EFEC2187}"/>
              </a:ext>
            </a:extLst>
          </p:cNvPr>
          <p:cNvSpPr>
            <a:spLocks noGrp="1"/>
          </p:cNvSpPr>
          <p:nvPr>
            <p:ph type="body" sz="quarter" idx="13" hasCustomPrompt="1"/>
          </p:nvPr>
        </p:nvSpPr>
        <p:spPr>
          <a:xfrm>
            <a:off x="1592541" y="2346854"/>
            <a:ext cx="4360512" cy="552450"/>
          </a:xfrm>
        </p:spPr>
        <p:txBody>
          <a:bodyPr>
            <a:normAutofit/>
          </a:bodyPr>
          <a:lstStyle>
            <a:lvl1pPr marL="0" indent="0">
              <a:buNone/>
              <a:defRPr sz="2000" b="1">
                <a:solidFill>
                  <a:schemeClr val="bg1"/>
                </a:solidFill>
                <a:effectLst>
                  <a:outerShdw blurRad="38100" dist="38100" dir="2700000" algn="tl">
                    <a:srgbClr val="000000">
                      <a:alpha val="43137"/>
                    </a:srgbClr>
                  </a:outerShdw>
                </a:effectLst>
              </a:defRPr>
            </a:lvl1pPr>
          </a:lstStyle>
          <a:p>
            <a:pPr lvl="0"/>
            <a:r>
              <a:rPr lang="en-US"/>
              <a:t>Click to add subtitle</a:t>
            </a:r>
          </a:p>
        </p:txBody>
      </p:sp>
      <p:sp>
        <p:nvSpPr>
          <p:cNvPr id="28" name="Text Placeholder 25">
            <a:extLst>
              <a:ext uri="{FF2B5EF4-FFF2-40B4-BE49-F238E27FC236}">
                <a16:creationId xmlns:a16="http://schemas.microsoft.com/office/drawing/2014/main" id="{04B6002D-221D-4D66-93ED-DAD87E6478D3}"/>
              </a:ext>
            </a:extLst>
          </p:cNvPr>
          <p:cNvSpPr>
            <a:spLocks noGrp="1"/>
          </p:cNvSpPr>
          <p:nvPr>
            <p:ph type="body" sz="quarter" idx="14" hasCustomPrompt="1"/>
          </p:nvPr>
        </p:nvSpPr>
        <p:spPr>
          <a:xfrm>
            <a:off x="1592191" y="2899269"/>
            <a:ext cx="4360862" cy="3215781"/>
          </a:xfrm>
        </p:spPr>
        <p:txBody>
          <a:bodyPr>
            <a:normAutofit/>
          </a:bodyPr>
          <a:lstStyle>
            <a:lvl1pPr marL="285750" indent="-285750">
              <a:buClr>
                <a:schemeClr val="accent3"/>
              </a:buClr>
              <a:buFontTx/>
              <a:buChar char="+"/>
              <a:defRPr sz="1800">
                <a:solidFill>
                  <a:schemeClr val="bg1"/>
                </a:solidFill>
              </a:defRPr>
            </a:lvl1pPr>
          </a:lstStyle>
          <a:p>
            <a:pPr lvl="0"/>
            <a:r>
              <a:rPr lang="en-US"/>
              <a:t>Click to insert text</a:t>
            </a:r>
          </a:p>
        </p:txBody>
      </p:sp>
      <p:sp>
        <p:nvSpPr>
          <p:cNvPr id="31" name="Text Placeholder 23">
            <a:extLst>
              <a:ext uri="{FF2B5EF4-FFF2-40B4-BE49-F238E27FC236}">
                <a16:creationId xmlns:a16="http://schemas.microsoft.com/office/drawing/2014/main" id="{37B583B4-9EAA-4C7A-8DE1-DF310A0D2442}"/>
              </a:ext>
            </a:extLst>
          </p:cNvPr>
          <p:cNvSpPr>
            <a:spLocks noGrp="1"/>
          </p:cNvSpPr>
          <p:nvPr>
            <p:ph type="body" sz="quarter" idx="15" hasCustomPrompt="1"/>
          </p:nvPr>
        </p:nvSpPr>
        <p:spPr>
          <a:xfrm>
            <a:off x="6287397" y="2346854"/>
            <a:ext cx="4360512" cy="552450"/>
          </a:xfrm>
        </p:spPr>
        <p:txBody>
          <a:bodyPr>
            <a:normAutofit/>
          </a:bodyPr>
          <a:lstStyle>
            <a:lvl1pPr marL="0" indent="0">
              <a:buNone/>
              <a:defRPr sz="2000" b="1">
                <a:solidFill>
                  <a:schemeClr val="bg1"/>
                </a:solidFill>
                <a:effectLst>
                  <a:outerShdw blurRad="38100" dist="38100" dir="2700000" algn="tl">
                    <a:srgbClr val="000000">
                      <a:alpha val="43137"/>
                    </a:srgbClr>
                  </a:outerShdw>
                </a:effectLst>
              </a:defRPr>
            </a:lvl1pPr>
          </a:lstStyle>
          <a:p>
            <a:pPr lvl="0"/>
            <a:r>
              <a:rPr lang="en-US"/>
              <a:t>Click to add subtitle</a:t>
            </a:r>
          </a:p>
        </p:txBody>
      </p:sp>
      <p:sp>
        <p:nvSpPr>
          <p:cNvPr id="32" name="Text Placeholder 25">
            <a:extLst>
              <a:ext uri="{FF2B5EF4-FFF2-40B4-BE49-F238E27FC236}">
                <a16:creationId xmlns:a16="http://schemas.microsoft.com/office/drawing/2014/main" id="{694B9F6A-3683-47F2-8548-EA26CEADE524}"/>
              </a:ext>
            </a:extLst>
          </p:cNvPr>
          <p:cNvSpPr>
            <a:spLocks noGrp="1"/>
          </p:cNvSpPr>
          <p:nvPr>
            <p:ph type="body" sz="quarter" idx="16" hasCustomPrompt="1"/>
          </p:nvPr>
        </p:nvSpPr>
        <p:spPr>
          <a:xfrm>
            <a:off x="6287047" y="2899269"/>
            <a:ext cx="4360862" cy="3215781"/>
          </a:xfrm>
        </p:spPr>
        <p:txBody>
          <a:bodyPr>
            <a:normAutofit/>
          </a:bodyPr>
          <a:lstStyle>
            <a:lvl1pPr marL="285750" indent="-285750">
              <a:buClr>
                <a:schemeClr val="accent3"/>
              </a:buClr>
              <a:buFontTx/>
              <a:buChar char="+"/>
              <a:defRPr sz="1800">
                <a:solidFill>
                  <a:schemeClr val="bg1"/>
                </a:solidFill>
              </a:defRPr>
            </a:lvl1pPr>
          </a:lstStyle>
          <a:p>
            <a:pPr lvl="0"/>
            <a:r>
              <a:rPr lang="en-US"/>
              <a:t>Click to insert text</a:t>
            </a:r>
          </a:p>
        </p:txBody>
      </p:sp>
      <p:sp>
        <p:nvSpPr>
          <p:cNvPr id="18" name="Date Placeholder 4">
            <a:extLst>
              <a:ext uri="{FF2B5EF4-FFF2-40B4-BE49-F238E27FC236}">
                <a16:creationId xmlns:a16="http://schemas.microsoft.com/office/drawing/2014/main" id="{1FDFCFD6-336A-4319-8946-39E7EC2CD1B3}"/>
              </a:ext>
            </a:extLst>
          </p:cNvPr>
          <p:cNvSpPr>
            <a:spLocks noGrp="1"/>
          </p:cNvSpPr>
          <p:nvPr>
            <p:ph type="dt" sz="half" idx="10"/>
          </p:nvPr>
        </p:nvSpPr>
        <p:spPr>
          <a:xfrm>
            <a:off x="838200" y="6400800"/>
            <a:ext cx="2743200"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a:t>2/2/20XX</a:t>
            </a:r>
          </a:p>
        </p:txBody>
      </p:sp>
      <p:sp>
        <p:nvSpPr>
          <p:cNvPr id="19" name="Footer Placeholder 5">
            <a:extLst>
              <a:ext uri="{FF2B5EF4-FFF2-40B4-BE49-F238E27FC236}">
                <a16:creationId xmlns:a16="http://schemas.microsoft.com/office/drawing/2014/main" id="{EDA87BDB-4AAD-4508-9D8E-9413194A6FB5}"/>
              </a:ext>
            </a:extLst>
          </p:cNvPr>
          <p:cNvSpPr>
            <a:spLocks noGrp="1"/>
          </p:cNvSpPr>
          <p:nvPr>
            <p:ph type="ftr" sz="quarter" idx="11"/>
          </p:nvPr>
        </p:nvSpPr>
        <p:spPr>
          <a:xfrm>
            <a:off x="4038600" y="6400800"/>
            <a:ext cx="4114800"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a:t>PRESENTATION TITLE</a:t>
            </a:r>
          </a:p>
        </p:txBody>
      </p:sp>
      <p:sp>
        <p:nvSpPr>
          <p:cNvPr id="20" name="Slide Number Placeholder 6">
            <a:extLst>
              <a:ext uri="{FF2B5EF4-FFF2-40B4-BE49-F238E27FC236}">
                <a16:creationId xmlns:a16="http://schemas.microsoft.com/office/drawing/2014/main" id="{972B28B4-16BA-417A-B46D-DBD7D41F7650}"/>
              </a:ext>
            </a:extLst>
          </p:cNvPr>
          <p:cNvSpPr>
            <a:spLocks noGrp="1"/>
          </p:cNvSpPr>
          <p:nvPr>
            <p:ph type="sldNum" sz="quarter" idx="12"/>
          </p:nvPr>
        </p:nvSpPr>
        <p:spPr>
          <a:xfrm>
            <a:off x="8610600" y="6400800"/>
            <a:ext cx="2743200" cy="365125"/>
          </a:xfrm>
        </p:spPr>
        <p:txBody>
          <a:bodyPr/>
          <a:lstStyle>
            <a:lvl1pPr>
              <a:defRPr>
                <a:solidFill>
                  <a:schemeClr val="bg1"/>
                </a:solidFill>
                <a:effectLst>
                  <a:outerShdw blurRad="38100" dist="38100" dir="2700000" algn="tl">
                    <a:srgbClr val="000000">
                      <a:alpha val="43137"/>
                    </a:srgbClr>
                  </a:outerShdw>
                </a:effectLst>
              </a:defRPr>
            </a:lvl1pPr>
          </a:lstStyle>
          <a:p>
            <a:fld id="{DFA5D71E-5CDF-4C93-8A75-5B916FDC5BEA}" type="slidenum">
              <a:rPr lang="en-US" smtClean="0"/>
              <a:pPr/>
              <a:t>‹#›</a:t>
            </a:fld>
            <a:endParaRPr lang="en-US"/>
          </a:p>
        </p:txBody>
      </p:sp>
    </p:spTree>
    <p:extLst>
      <p:ext uri="{BB962C8B-B14F-4D97-AF65-F5344CB8AC3E}">
        <p14:creationId xmlns:p14="http://schemas.microsoft.com/office/powerpoint/2010/main" val="10027051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lumn 3 Content">
    <p:bg>
      <p:bgPr>
        <a:solidFill>
          <a:schemeClr val="accent5"/>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8A1D0A1-1FD1-4F94-B2C0-06C2E2030D53}"/>
              </a:ext>
              <a:ext uri="{C183D7F6-B498-43B3-948B-1728B52AA6E4}">
                <adec:decorative xmlns:adec="http://schemas.microsoft.com/office/drawing/2017/decorative" val="1"/>
              </a:ext>
            </a:extLst>
          </p:cNvPr>
          <p:cNvGrpSpPr/>
          <p:nvPr userDrawn="1"/>
        </p:nvGrpSpPr>
        <p:grpSpPr>
          <a:xfrm>
            <a:off x="183404" y="225822"/>
            <a:ext cx="1847971" cy="2438142"/>
            <a:chOff x="183404" y="225822"/>
            <a:chExt cx="1847971" cy="2438142"/>
          </a:xfrm>
        </p:grpSpPr>
        <p:sp useBgFill="1">
          <p:nvSpPr>
            <p:cNvPr id="11" name="Graphic 10">
              <a:extLst>
                <a:ext uri="{FF2B5EF4-FFF2-40B4-BE49-F238E27FC236}">
                  <a16:creationId xmlns:a16="http://schemas.microsoft.com/office/drawing/2014/main" id="{58CFF91A-90A9-4CD1-A803-636F9F1304A4}"/>
                </a:ext>
              </a:extLst>
            </p:cNvPr>
            <p:cNvSpPr/>
            <p:nvPr/>
          </p:nvSpPr>
          <p:spPr>
            <a:xfrm rot="2700000">
              <a:off x="304800" y="965970"/>
              <a:ext cx="1066799" cy="1066799"/>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2" name="Oval 11">
              <a:extLst>
                <a:ext uri="{FF2B5EF4-FFF2-40B4-BE49-F238E27FC236}">
                  <a16:creationId xmlns:a16="http://schemas.microsoft.com/office/drawing/2014/main" id="{4FBC4BC7-0780-43F3-A67A-65EB564F696D}"/>
                </a:ext>
              </a:extLst>
            </p:cNvPr>
            <p:cNvSpPr/>
            <p:nvPr/>
          </p:nvSpPr>
          <p:spPr>
            <a:xfrm rot="10800000">
              <a:off x="1815651" y="1342540"/>
              <a:ext cx="215724" cy="215724"/>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3" name="Oval 12">
              <a:extLst>
                <a:ext uri="{FF2B5EF4-FFF2-40B4-BE49-F238E27FC236}">
                  <a16:creationId xmlns:a16="http://schemas.microsoft.com/office/drawing/2014/main" id="{1CE0ABAF-CF8C-4E0D-A844-F01B6E85B2E3}"/>
                </a:ext>
              </a:extLst>
            </p:cNvPr>
            <p:cNvSpPr/>
            <p:nvPr/>
          </p:nvSpPr>
          <p:spPr>
            <a:xfrm rot="10800000">
              <a:off x="183404" y="225822"/>
              <a:ext cx="474023" cy="474023"/>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4" name="Oval 13">
              <a:extLst>
                <a:ext uri="{FF2B5EF4-FFF2-40B4-BE49-F238E27FC236}">
                  <a16:creationId xmlns:a16="http://schemas.microsoft.com/office/drawing/2014/main" id="{5E894DEB-17BA-46D9-AF52-DFC04FC4E93A}"/>
                </a:ext>
              </a:extLst>
            </p:cNvPr>
            <p:cNvSpPr/>
            <p:nvPr/>
          </p:nvSpPr>
          <p:spPr>
            <a:xfrm rot="10800000">
              <a:off x="583574" y="2333139"/>
              <a:ext cx="330825" cy="330825"/>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16" name="Title 1">
            <a:extLst>
              <a:ext uri="{FF2B5EF4-FFF2-40B4-BE49-F238E27FC236}">
                <a16:creationId xmlns:a16="http://schemas.microsoft.com/office/drawing/2014/main" id="{30AFDACD-10D0-493F-9AA6-0C0AC8835228}"/>
              </a:ext>
            </a:extLst>
          </p:cNvPr>
          <p:cNvSpPr>
            <a:spLocks noGrp="1"/>
          </p:cNvSpPr>
          <p:nvPr>
            <p:ph type="title"/>
          </p:nvPr>
        </p:nvSpPr>
        <p:spPr>
          <a:xfrm>
            <a:off x="822352" y="566127"/>
            <a:ext cx="10531448" cy="1490825"/>
          </a:xfrm>
        </p:spPr>
        <p:txBody>
          <a:bodyPr anchor="ctr">
            <a:normAutofit/>
          </a:bodyPr>
          <a:lstStyle>
            <a:lvl1pPr algn="ctr">
              <a:defRPr>
                <a:solidFill>
                  <a:schemeClr val="bg1"/>
                </a:solidFill>
                <a:effectLst>
                  <a:outerShdw blurRad="50800" dist="38100" dir="2700000" algn="tl" rotWithShape="0">
                    <a:prstClr val="black">
                      <a:alpha val="40000"/>
                    </a:prstClr>
                  </a:outerShdw>
                </a:effectLst>
              </a:defRPr>
            </a:lvl1pPr>
          </a:lstStyle>
          <a:p>
            <a:pPr algn="ctr"/>
            <a:r>
              <a:rPr lang="en-US">
                <a:solidFill>
                  <a:srgbClr val="FFFFFF"/>
                </a:solidFill>
                <a:effectLst>
                  <a:outerShdw blurRad="38100" dist="38100" dir="2700000" algn="tl">
                    <a:srgbClr val="000000">
                      <a:alpha val="43137"/>
                    </a:srgbClr>
                  </a:outerShdw>
                </a:effectLst>
                <a:cs typeface="Segoe UI" panose="020B0502040204020203" pitchFamily="34" charset="0"/>
              </a:rPr>
              <a:t>Click to edit Master title style</a:t>
            </a:r>
          </a:p>
        </p:txBody>
      </p:sp>
      <p:sp>
        <p:nvSpPr>
          <p:cNvPr id="20" name="Text Placeholder 23">
            <a:extLst>
              <a:ext uri="{FF2B5EF4-FFF2-40B4-BE49-F238E27FC236}">
                <a16:creationId xmlns:a16="http://schemas.microsoft.com/office/drawing/2014/main" id="{FCFF65AC-D857-44D4-8C75-42685EEC828C}"/>
              </a:ext>
            </a:extLst>
          </p:cNvPr>
          <p:cNvSpPr>
            <a:spLocks noGrp="1"/>
          </p:cNvSpPr>
          <p:nvPr>
            <p:ph type="body" sz="quarter" idx="13" hasCustomPrompt="1"/>
          </p:nvPr>
        </p:nvSpPr>
        <p:spPr>
          <a:xfrm>
            <a:off x="1001992" y="2346854"/>
            <a:ext cx="3303394" cy="552450"/>
          </a:xfrm>
        </p:spPr>
        <p:txBody>
          <a:bodyPr>
            <a:normAutofit/>
          </a:bodyPr>
          <a:lstStyle>
            <a:lvl1pPr marL="0" indent="0">
              <a:buNone/>
              <a:defRPr sz="2000" b="1">
                <a:solidFill>
                  <a:schemeClr val="bg1"/>
                </a:solidFill>
                <a:effectLst>
                  <a:outerShdw blurRad="38100" dist="38100" dir="2700000" algn="tl">
                    <a:srgbClr val="000000">
                      <a:alpha val="43137"/>
                    </a:srgbClr>
                  </a:outerShdw>
                </a:effectLst>
              </a:defRPr>
            </a:lvl1pPr>
          </a:lstStyle>
          <a:p>
            <a:pPr lvl="0"/>
            <a:r>
              <a:rPr lang="en-US"/>
              <a:t>Click to add subtitle</a:t>
            </a:r>
          </a:p>
        </p:txBody>
      </p:sp>
      <p:sp>
        <p:nvSpPr>
          <p:cNvPr id="21" name="Text Placeholder 25">
            <a:extLst>
              <a:ext uri="{FF2B5EF4-FFF2-40B4-BE49-F238E27FC236}">
                <a16:creationId xmlns:a16="http://schemas.microsoft.com/office/drawing/2014/main" id="{CBC02743-732C-4B86-AB3D-5C05A02D0D11}"/>
              </a:ext>
            </a:extLst>
          </p:cNvPr>
          <p:cNvSpPr>
            <a:spLocks noGrp="1"/>
          </p:cNvSpPr>
          <p:nvPr>
            <p:ph type="body" sz="quarter" idx="14" hasCustomPrompt="1"/>
          </p:nvPr>
        </p:nvSpPr>
        <p:spPr>
          <a:xfrm>
            <a:off x="1001641" y="2899269"/>
            <a:ext cx="3303659" cy="3215781"/>
          </a:xfrm>
        </p:spPr>
        <p:txBody>
          <a:bodyPr>
            <a:normAutofit/>
          </a:bodyPr>
          <a:lstStyle>
            <a:lvl1pPr marL="285750" indent="-285750">
              <a:buClr>
                <a:schemeClr val="accent3"/>
              </a:buClr>
              <a:buFontTx/>
              <a:buChar char="+"/>
              <a:defRPr sz="1800">
                <a:solidFill>
                  <a:schemeClr val="bg1"/>
                </a:solidFill>
              </a:defRPr>
            </a:lvl1pPr>
          </a:lstStyle>
          <a:p>
            <a:pPr lvl="0"/>
            <a:r>
              <a:rPr lang="en-US"/>
              <a:t>Click to insert text</a:t>
            </a:r>
          </a:p>
        </p:txBody>
      </p:sp>
      <p:sp>
        <p:nvSpPr>
          <p:cNvPr id="32" name="Text Placeholder 23">
            <a:extLst>
              <a:ext uri="{FF2B5EF4-FFF2-40B4-BE49-F238E27FC236}">
                <a16:creationId xmlns:a16="http://schemas.microsoft.com/office/drawing/2014/main" id="{01F8B39A-529F-4E49-AE13-52EC4704DEB0}"/>
              </a:ext>
            </a:extLst>
          </p:cNvPr>
          <p:cNvSpPr>
            <a:spLocks noGrp="1"/>
          </p:cNvSpPr>
          <p:nvPr>
            <p:ph type="body" sz="quarter" idx="15" hasCustomPrompt="1"/>
          </p:nvPr>
        </p:nvSpPr>
        <p:spPr>
          <a:xfrm>
            <a:off x="4453829" y="2346854"/>
            <a:ext cx="3303394" cy="552450"/>
          </a:xfrm>
        </p:spPr>
        <p:txBody>
          <a:bodyPr>
            <a:normAutofit/>
          </a:bodyPr>
          <a:lstStyle>
            <a:lvl1pPr marL="0" indent="0">
              <a:buNone/>
              <a:defRPr sz="2000" b="1">
                <a:solidFill>
                  <a:schemeClr val="bg1"/>
                </a:solidFill>
                <a:effectLst>
                  <a:outerShdw blurRad="38100" dist="38100" dir="2700000" algn="tl">
                    <a:srgbClr val="000000">
                      <a:alpha val="43137"/>
                    </a:srgbClr>
                  </a:outerShdw>
                </a:effectLst>
              </a:defRPr>
            </a:lvl1pPr>
          </a:lstStyle>
          <a:p>
            <a:pPr lvl="0"/>
            <a:r>
              <a:rPr lang="en-US"/>
              <a:t>Click to add subtitle</a:t>
            </a:r>
          </a:p>
        </p:txBody>
      </p:sp>
      <p:sp>
        <p:nvSpPr>
          <p:cNvPr id="33" name="Text Placeholder 25">
            <a:extLst>
              <a:ext uri="{FF2B5EF4-FFF2-40B4-BE49-F238E27FC236}">
                <a16:creationId xmlns:a16="http://schemas.microsoft.com/office/drawing/2014/main" id="{2A6AE7B0-4281-44CE-83E8-FF70EB548ACA}"/>
              </a:ext>
            </a:extLst>
          </p:cNvPr>
          <p:cNvSpPr>
            <a:spLocks noGrp="1"/>
          </p:cNvSpPr>
          <p:nvPr>
            <p:ph type="body" sz="quarter" idx="16" hasCustomPrompt="1"/>
          </p:nvPr>
        </p:nvSpPr>
        <p:spPr>
          <a:xfrm>
            <a:off x="4453478" y="2899269"/>
            <a:ext cx="3303659" cy="3215781"/>
          </a:xfrm>
        </p:spPr>
        <p:txBody>
          <a:bodyPr>
            <a:normAutofit/>
          </a:bodyPr>
          <a:lstStyle>
            <a:lvl1pPr marL="285750" indent="-285750">
              <a:buClr>
                <a:schemeClr val="accent3"/>
              </a:buClr>
              <a:buFontTx/>
              <a:buChar char="+"/>
              <a:defRPr sz="1800">
                <a:solidFill>
                  <a:schemeClr val="bg1"/>
                </a:solidFill>
              </a:defRPr>
            </a:lvl1pPr>
          </a:lstStyle>
          <a:p>
            <a:pPr lvl="0"/>
            <a:r>
              <a:rPr lang="en-US"/>
              <a:t>Click to insert text</a:t>
            </a:r>
          </a:p>
        </p:txBody>
      </p:sp>
      <p:sp>
        <p:nvSpPr>
          <p:cNvPr id="34" name="Text Placeholder 23">
            <a:extLst>
              <a:ext uri="{FF2B5EF4-FFF2-40B4-BE49-F238E27FC236}">
                <a16:creationId xmlns:a16="http://schemas.microsoft.com/office/drawing/2014/main" id="{9D1E92C6-323C-467F-8117-84624685E70D}"/>
              </a:ext>
            </a:extLst>
          </p:cNvPr>
          <p:cNvSpPr>
            <a:spLocks noGrp="1"/>
          </p:cNvSpPr>
          <p:nvPr>
            <p:ph type="body" sz="quarter" idx="17" hasCustomPrompt="1"/>
          </p:nvPr>
        </p:nvSpPr>
        <p:spPr>
          <a:xfrm>
            <a:off x="7906017" y="2333139"/>
            <a:ext cx="3303394" cy="552450"/>
          </a:xfrm>
        </p:spPr>
        <p:txBody>
          <a:bodyPr>
            <a:normAutofit/>
          </a:bodyPr>
          <a:lstStyle>
            <a:lvl1pPr marL="0" indent="0">
              <a:buNone/>
              <a:defRPr sz="2000" b="1">
                <a:solidFill>
                  <a:schemeClr val="bg1"/>
                </a:solidFill>
                <a:effectLst>
                  <a:outerShdw blurRad="38100" dist="38100" dir="2700000" algn="tl">
                    <a:srgbClr val="000000">
                      <a:alpha val="43137"/>
                    </a:srgbClr>
                  </a:outerShdw>
                </a:effectLst>
              </a:defRPr>
            </a:lvl1pPr>
          </a:lstStyle>
          <a:p>
            <a:pPr lvl="0"/>
            <a:r>
              <a:rPr lang="en-US"/>
              <a:t>Click to add subtitle</a:t>
            </a:r>
          </a:p>
        </p:txBody>
      </p:sp>
      <p:sp>
        <p:nvSpPr>
          <p:cNvPr id="35" name="Text Placeholder 25">
            <a:extLst>
              <a:ext uri="{FF2B5EF4-FFF2-40B4-BE49-F238E27FC236}">
                <a16:creationId xmlns:a16="http://schemas.microsoft.com/office/drawing/2014/main" id="{E292D7CF-B506-4D5A-9747-949D5607895B}"/>
              </a:ext>
            </a:extLst>
          </p:cNvPr>
          <p:cNvSpPr>
            <a:spLocks noGrp="1"/>
          </p:cNvSpPr>
          <p:nvPr>
            <p:ph type="body" sz="quarter" idx="18" hasCustomPrompt="1"/>
          </p:nvPr>
        </p:nvSpPr>
        <p:spPr>
          <a:xfrm>
            <a:off x="7905666" y="2885554"/>
            <a:ext cx="3303659" cy="3215781"/>
          </a:xfrm>
        </p:spPr>
        <p:txBody>
          <a:bodyPr>
            <a:normAutofit/>
          </a:bodyPr>
          <a:lstStyle>
            <a:lvl1pPr marL="285750" indent="-285750">
              <a:buClr>
                <a:schemeClr val="accent3"/>
              </a:buClr>
              <a:buFontTx/>
              <a:buChar char="+"/>
              <a:defRPr sz="1800">
                <a:solidFill>
                  <a:schemeClr val="bg1"/>
                </a:solidFill>
              </a:defRPr>
            </a:lvl1pPr>
          </a:lstStyle>
          <a:p>
            <a:pPr lvl="0"/>
            <a:r>
              <a:rPr lang="en-US"/>
              <a:t>Click to insert text</a:t>
            </a:r>
          </a:p>
        </p:txBody>
      </p:sp>
      <p:sp>
        <p:nvSpPr>
          <p:cNvPr id="17" name="Date Placeholder 4">
            <a:extLst>
              <a:ext uri="{FF2B5EF4-FFF2-40B4-BE49-F238E27FC236}">
                <a16:creationId xmlns:a16="http://schemas.microsoft.com/office/drawing/2014/main" id="{39C4FF29-BCBF-4D15-B2D8-AE2E1F3891F7}"/>
              </a:ext>
            </a:extLst>
          </p:cNvPr>
          <p:cNvSpPr>
            <a:spLocks noGrp="1"/>
          </p:cNvSpPr>
          <p:nvPr>
            <p:ph type="dt" sz="half" idx="10"/>
          </p:nvPr>
        </p:nvSpPr>
        <p:spPr>
          <a:xfrm>
            <a:off x="838200" y="6400800"/>
            <a:ext cx="2743200"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a:t>2/2/20XX</a:t>
            </a:r>
          </a:p>
        </p:txBody>
      </p:sp>
      <p:sp>
        <p:nvSpPr>
          <p:cNvPr id="18" name="Footer Placeholder 5">
            <a:extLst>
              <a:ext uri="{FF2B5EF4-FFF2-40B4-BE49-F238E27FC236}">
                <a16:creationId xmlns:a16="http://schemas.microsoft.com/office/drawing/2014/main" id="{308F6E4A-924F-4513-8E2C-B2815410DE94}"/>
              </a:ext>
            </a:extLst>
          </p:cNvPr>
          <p:cNvSpPr>
            <a:spLocks noGrp="1"/>
          </p:cNvSpPr>
          <p:nvPr>
            <p:ph type="ftr" sz="quarter" idx="11"/>
          </p:nvPr>
        </p:nvSpPr>
        <p:spPr>
          <a:xfrm>
            <a:off x="4038600" y="6400800"/>
            <a:ext cx="4114800"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a:t>PRESENTATION TITLE</a:t>
            </a:r>
          </a:p>
        </p:txBody>
      </p:sp>
      <p:sp>
        <p:nvSpPr>
          <p:cNvPr id="19" name="Slide Number Placeholder 6">
            <a:extLst>
              <a:ext uri="{FF2B5EF4-FFF2-40B4-BE49-F238E27FC236}">
                <a16:creationId xmlns:a16="http://schemas.microsoft.com/office/drawing/2014/main" id="{54E5349C-86B2-431A-A9BA-60665D1797BD}"/>
              </a:ext>
            </a:extLst>
          </p:cNvPr>
          <p:cNvSpPr>
            <a:spLocks noGrp="1"/>
          </p:cNvSpPr>
          <p:nvPr>
            <p:ph type="sldNum" sz="quarter" idx="12"/>
          </p:nvPr>
        </p:nvSpPr>
        <p:spPr>
          <a:xfrm>
            <a:off x="8610600" y="6400800"/>
            <a:ext cx="2743200" cy="365125"/>
          </a:xfrm>
        </p:spPr>
        <p:txBody>
          <a:bodyPr/>
          <a:lstStyle>
            <a:lvl1pPr>
              <a:defRPr>
                <a:solidFill>
                  <a:schemeClr val="bg1"/>
                </a:solidFill>
                <a:effectLst>
                  <a:outerShdw blurRad="38100" dist="38100" dir="2700000" algn="tl">
                    <a:srgbClr val="000000">
                      <a:alpha val="43137"/>
                    </a:srgbClr>
                  </a:outerShdw>
                </a:effectLst>
              </a:defRPr>
            </a:lvl1pPr>
          </a:lstStyle>
          <a:p>
            <a:fld id="{DFA5D71E-5CDF-4C93-8A75-5B916FDC5BEA}" type="slidenum">
              <a:rPr lang="en-US" smtClean="0"/>
              <a:pPr/>
              <a:t>‹#›</a:t>
            </a:fld>
            <a:endParaRPr lang="en-US"/>
          </a:p>
        </p:txBody>
      </p:sp>
    </p:spTree>
    <p:extLst>
      <p:ext uri="{BB962C8B-B14F-4D97-AF65-F5344CB8AC3E}">
        <p14:creationId xmlns:p14="http://schemas.microsoft.com/office/powerpoint/2010/main" val="194407272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FA9B0-66AE-6FEF-CFF8-F2BC77426D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80A582-2A9A-AA0F-0FCB-C61110AE3C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5D16AB-635F-6025-156F-3D8431C1BDAB}"/>
              </a:ext>
            </a:extLst>
          </p:cNvPr>
          <p:cNvSpPr>
            <a:spLocks noGrp="1"/>
          </p:cNvSpPr>
          <p:nvPr>
            <p:ph type="dt" sz="half" idx="10"/>
          </p:nvPr>
        </p:nvSpPr>
        <p:spPr/>
        <p:txBody>
          <a:bodyPr/>
          <a:lstStyle/>
          <a:p>
            <a:fld id="{DB9402C0-2BAF-4DB9-B5FC-A17247133ABF}" type="datetimeFigureOut">
              <a:rPr lang="en-US" smtClean="0"/>
              <a:t>10/3/2025</a:t>
            </a:fld>
            <a:endParaRPr lang="en-US"/>
          </a:p>
        </p:txBody>
      </p:sp>
      <p:sp>
        <p:nvSpPr>
          <p:cNvPr id="5" name="Footer Placeholder 4">
            <a:extLst>
              <a:ext uri="{FF2B5EF4-FFF2-40B4-BE49-F238E27FC236}">
                <a16:creationId xmlns:a16="http://schemas.microsoft.com/office/drawing/2014/main" id="{98A21F4B-0162-31AE-657E-E686A9E7F6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5A9F82-DEFD-1529-BD9D-368B0683AC6B}"/>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59343893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10509-5F9A-AF88-FD99-2A29DBA00D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BBFC46-F9BC-1B07-0465-7D4ECC810E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B59DDC-F136-A5C9-EAAB-7C6E780A5FB5}"/>
              </a:ext>
            </a:extLst>
          </p:cNvPr>
          <p:cNvSpPr>
            <a:spLocks noGrp="1"/>
          </p:cNvSpPr>
          <p:nvPr>
            <p:ph type="dt" sz="half" idx="10"/>
          </p:nvPr>
        </p:nvSpPr>
        <p:spPr/>
        <p:txBody>
          <a:bodyPr/>
          <a:lstStyle/>
          <a:p>
            <a:fld id="{DB9402C0-2BAF-4DB9-B5FC-A17247133ABF}" type="datetimeFigureOut">
              <a:rPr lang="en-US" smtClean="0"/>
              <a:t>10/3/2025</a:t>
            </a:fld>
            <a:endParaRPr lang="en-US"/>
          </a:p>
        </p:txBody>
      </p:sp>
      <p:sp>
        <p:nvSpPr>
          <p:cNvPr id="5" name="Footer Placeholder 4">
            <a:extLst>
              <a:ext uri="{FF2B5EF4-FFF2-40B4-BE49-F238E27FC236}">
                <a16:creationId xmlns:a16="http://schemas.microsoft.com/office/drawing/2014/main" id="{CCF2D9CB-9392-5C12-4516-1B7ECF16BB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7FDD86-A692-DAED-FE24-1949F518D9FD}"/>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6699250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10.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1.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2.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3.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4.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5.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6.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heme" Target="../theme/theme4.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5.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6.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7.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8.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9.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10/3/2025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95549"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47F1F-BFA8-4A56-894B-40120132EE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658FB99-0FA3-49F4-99A1-61919F9427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DCCAE5-4EB0-4174-BD15-4943899B0A29}"/>
              </a:ext>
            </a:extLst>
          </p:cNvPr>
          <p:cNvSpPr>
            <a:spLocks noGrp="1"/>
          </p:cNvSpPr>
          <p:nvPr>
            <p:ph type="dt" sz="half" idx="2"/>
          </p:nvPr>
        </p:nvSpPr>
        <p:spPr>
          <a:xfrm>
            <a:off x="838200" y="6400800"/>
            <a:ext cx="2743200" cy="365125"/>
          </a:xfrm>
          <a:prstGeom prst="rect">
            <a:avLst/>
          </a:prstGeom>
        </p:spPr>
        <p:txBody>
          <a:bodyPr vert="horz" lIns="91440" tIns="45720" rIns="91440" bIns="45720" rtlCol="0" anchor="ctr"/>
          <a:lstStyle>
            <a:lvl1pPr algn="l">
              <a:defRPr sz="900" cap="all" spc="150" baseline="0">
                <a:solidFill>
                  <a:schemeClr val="tx1">
                    <a:tint val="75000"/>
                  </a:schemeClr>
                </a:solidFill>
              </a:defRPr>
            </a:lvl1pPr>
          </a:lstStyle>
          <a:p>
            <a:r>
              <a:rPr lang="en-US"/>
              <a:t>2/2/20XX</a:t>
            </a:r>
          </a:p>
        </p:txBody>
      </p:sp>
      <p:sp>
        <p:nvSpPr>
          <p:cNvPr id="5" name="Footer Placeholder 4">
            <a:extLst>
              <a:ext uri="{FF2B5EF4-FFF2-40B4-BE49-F238E27FC236}">
                <a16:creationId xmlns:a16="http://schemas.microsoft.com/office/drawing/2014/main" id="{26A4189E-43B2-4CEE-B13E-61A1FBBBD25D}"/>
              </a:ext>
            </a:extLst>
          </p:cNvPr>
          <p:cNvSpPr>
            <a:spLocks noGrp="1"/>
          </p:cNvSpPr>
          <p:nvPr>
            <p:ph type="ftr" sz="quarter" idx="3"/>
          </p:nvPr>
        </p:nvSpPr>
        <p:spPr>
          <a:xfrm>
            <a:off x="4038600" y="6400800"/>
            <a:ext cx="4114800" cy="365125"/>
          </a:xfrm>
          <a:prstGeom prst="rect">
            <a:avLst/>
          </a:prstGeom>
        </p:spPr>
        <p:txBody>
          <a:bodyPr vert="horz" lIns="91440" tIns="45720" rIns="91440" bIns="45720" rtlCol="0" anchor="ctr"/>
          <a:lstStyle>
            <a:lvl1pPr algn="ctr">
              <a:defRPr sz="900" cap="all" spc="150" baseline="0">
                <a:solidFill>
                  <a:schemeClr val="tx1">
                    <a:tint val="75000"/>
                  </a:schemeClr>
                </a:solidFill>
              </a:defRPr>
            </a:lvl1pPr>
          </a:lstStyle>
          <a:p>
            <a:r>
              <a:rPr lang="en-US"/>
              <a:t>PRESENTATION TITLE</a:t>
            </a:r>
          </a:p>
        </p:txBody>
      </p:sp>
      <p:sp>
        <p:nvSpPr>
          <p:cNvPr id="6" name="Slide Number Placeholder 5">
            <a:extLst>
              <a:ext uri="{FF2B5EF4-FFF2-40B4-BE49-F238E27FC236}">
                <a16:creationId xmlns:a16="http://schemas.microsoft.com/office/drawing/2014/main" id="{EAA0530F-0BC8-46EF-A765-DD58B5367528}"/>
              </a:ext>
            </a:extLst>
          </p:cNvPr>
          <p:cNvSpPr>
            <a:spLocks noGrp="1"/>
          </p:cNvSpPr>
          <p:nvPr>
            <p:ph type="sldNum" sz="quarter" idx="4"/>
          </p:nvPr>
        </p:nvSpPr>
        <p:spPr>
          <a:xfrm>
            <a:off x="8610600" y="6400800"/>
            <a:ext cx="2743200" cy="365125"/>
          </a:xfrm>
          <a:prstGeom prst="rect">
            <a:avLst/>
          </a:prstGeom>
        </p:spPr>
        <p:txBody>
          <a:bodyPr vert="horz" lIns="91440" tIns="45720" rIns="91440" bIns="45720" rtlCol="0" anchor="ctr"/>
          <a:lstStyle>
            <a:lvl1pPr algn="r">
              <a:defRPr sz="900" cap="all" spc="150" baseline="0">
                <a:solidFill>
                  <a:schemeClr val="tx1">
                    <a:tint val="75000"/>
                  </a:schemeClr>
                </a:solidFill>
              </a:defRPr>
            </a:lvl1pPr>
          </a:lstStyle>
          <a:p>
            <a:fld id="{DFA5D71E-5CDF-4C93-8A75-5B916FDC5BEA}" type="slidenum">
              <a:rPr lang="en-US" smtClean="0"/>
              <a:pPr/>
              <a:t>‹#›</a:t>
            </a:fld>
            <a:endParaRPr lang="en-US"/>
          </a:p>
        </p:txBody>
      </p:sp>
    </p:spTree>
    <p:extLst>
      <p:ext uri="{BB962C8B-B14F-4D97-AF65-F5344CB8AC3E}">
        <p14:creationId xmlns:p14="http://schemas.microsoft.com/office/powerpoint/2010/main" val="1205167077"/>
      </p:ext>
    </p:extLst>
  </p:cSld>
  <p:clrMap bg1="lt1" tx1="dk1" bg2="lt2" tx2="dk2" accent1="accent1" accent2="accent2" accent3="accent3" accent4="accent4" accent5="accent5" accent6="accent6" hlink="hlink" folHlink="folHlink"/>
  <p:sldLayoutIdLst>
    <p:sldLayoutId id="2147495654" r:id="rId1"/>
    <p:sldLayoutId id="2147495655" r:id="rId2"/>
    <p:sldLayoutId id="2147495656" r:id="rId3"/>
    <p:sldLayoutId id="2147495657" r:id="rId4"/>
    <p:sldLayoutId id="2147495658" r:id="rId5"/>
    <p:sldLayoutId id="2147495659" r:id="rId6"/>
    <p:sldLayoutId id="2147495660" r:id="rId7"/>
    <p:sldLayoutId id="2147495661" r:id="rId8"/>
    <p:sldLayoutId id="2147495662" r:id="rId9"/>
    <p:sldLayoutId id="2147495663" r:id="rId10"/>
    <p:sldLayoutId id="2147495664"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Segoe UI" panose="020B0502040204020203"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Segoe UI" panose="020B0502040204020203"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Segoe UI" panose="020B0502040204020203"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11D48F-14AA-B3CE-EA1A-7BA6555624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8F5662-0D6E-87BD-1C4B-6FA998FAE2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A0288A-E48E-D0A0-F4E6-BD914211BD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B9402C0-2BAF-4DB9-B5FC-A17247133ABF}" type="datetimeFigureOut">
              <a:rPr lang="en-US" smtClean="0"/>
              <a:t>10/3/2025</a:t>
            </a:fld>
            <a:endParaRPr lang="en-US"/>
          </a:p>
        </p:txBody>
      </p:sp>
      <p:sp>
        <p:nvSpPr>
          <p:cNvPr id="5" name="Footer Placeholder 4">
            <a:extLst>
              <a:ext uri="{FF2B5EF4-FFF2-40B4-BE49-F238E27FC236}">
                <a16:creationId xmlns:a16="http://schemas.microsoft.com/office/drawing/2014/main" id="{5154E565-F1E7-1A09-57C9-4989B88CA0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1A4F4D9-C2A5-0493-66F1-6D4968B525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A83783B-3FCB-472D-9A4F-612D71EB9B4C}" type="slidenum">
              <a:rPr lang="en-US" smtClean="0"/>
              <a:t>‹#›</a:t>
            </a:fld>
            <a:endParaRPr lang="en-US"/>
          </a:p>
        </p:txBody>
      </p:sp>
    </p:spTree>
    <p:extLst>
      <p:ext uri="{BB962C8B-B14F-4D97-AF65-F5344CB8AC3E}">
        <p14:creationId xmlns:p14="http://schemas.microsoft.com/office/powerpoint/2010/main" val="4038551101"/>
      </p:ext>
    </p:extLst>
  </p:cSld>
  <p:clrMap bg1="lt1" tx1="dk1" bg2="lt2" tx2="dk2" accent1="accent1" accent2="accent2" accent3="accent3" accent4="accent4" accent5="accent5" accent6="accent6" hlink="hlink" folHlink="folHlink"/>
  <p:sldLayoutIdLst>
    <p:sldLayoutId id="2147495666" r:id="rId1"/>
    <p:sldLayoutId id="2147495667" r:id="rId2"/>
    <p:sldLayoutId id="2147495668" r:id="rId3"/>
    <p:sldLayoutId id="2147495669" r:id="rId4"/>
    <p:sldLayoutId id="2147495670" r:id="rId5"/>
    <p:sldLayoutId id="2147495671" r:id="rId6"/>
    <p:sldLayoutId id="2147495672" r:id="rId7"/>
    <p:sldLayoutId id="2147495673" r:id="rId8"/>
    <p:sldLayoutId id="2147495674" r:id="rId9"/>
    <p:sldLayoutId id="2147495675" r:id="rId10"/>
    <p:sldLayoutId id="21474956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BB5717-EA46-46C3-B183-00A508613732}" type="datetimeFigureOut">
              <a:rPr lang="en-US" smtClean="0"/>
              <a:t>10/3/2025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8D17EC-69F3-4D52-88EF-49AD56E78239}" type="slidenum">
              <a:rPr lang="en-US" smtClean="0"/>
              <a:t>‹#›</a:t>
            </a:fld>
            <a:endParaRPr lang="en-US"/>
          </a:p>
        </p:txBody>
      </p:sp>
    </p:spTree>
    <p:extLst>
      <p:ext uri="{BB962C8B-B14F-4D97-AF65-F5344CB8AC3E}">
        <p14:creationId xmlns:p14="http://schemas.microsoft.com/office/powerpoint/2010/main" val="714894443"/>
      </p:ext>
    </p:extLst>
  </p:cSld>
  <p:clrMap bg1="lt1" tx1="dk1" bg2="lt2" tx2="dk2" accent1="accent1" accent2="accent2" accent3="accent3" accent4="accent4" accent5="accent5" accent6="accent6" hlink="hlink" folHlink="folHlink"/>
  <p:sldLayoutIdLst>
    <p:sldLayoutId id="2147495678" r:id="rId1"/>
    <p:sldLayoutId id="2147495679" r:id="rId2"/>
    <p:sldLayoutId id="2147495680" r:id="rId3"/>
    <p:sldLayoutId id="2147495681" r:id="rId4"/>
    <p:sldLayoutId id="2147495682" r:id="rId5"/>
    <p:sldLayoutId id="2147495683" r:id="rId6"/>
    <p:sldLayoutId id="2147495684" r:id="rId7"/>
    <p:sldLayoutId id="2147495685" r:id="rId8"/>
    <p:sldLayoutId id="2147495686" r:id="rId9"/>
    <p:sldLayoutId id="2147495687" r:id="rId10"/>
    <p:sldLayoutId id="2147495688" r:id="rId11"/>
  </p:sldLayoutIdLst>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10/3/2025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3586094232"/>
      </p:ext>
    </p:extLst>
  </p:cSld>
  <p:clrMap bg1="lt1" tx1="dk1" bg2="lt2" tx2="dk2" accent1="accent1" accent2="accent2" accent3="accent3" accent4="accent4" accent5="accent5" accent6="accent6" hlink="hlink" folHlink="folHlink"/>
  <p:sldLayoutIdLst>
    <p:sldLayoutId id="2147495702" r:id="rId1"/>
    <p:sldLayoutId id="2147495703" r:id="rId2"/>
    <p:sldLayoutId id="2147495704" r:id="rId3"/>
    <p:sldLayoutId id="2147495705" r:id="rId4"/>
    <p:sldLayoutId id="2147495706" r:id="rId5"/>
    <p:sldLayoutId id="2147495707" r:id="rId6"/>
    <p:sldLayoutId id="2147495708" r:id="rId7"/>
    <p:sldLayoutId id="2147495709" r:id="rId8"/>
    <p:sldLayoutId id="2147495710" r:id="rId9"/>
    <p:sldLayoutId id="2147495711" r:id="rId10"/>
    <p:sldLayoutId id="2147495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10/3/2025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037853717"/>
      </p:ext>
    </p:extLst>
  </p:cSld>
  <p:clrMap bg1="lt1" tx1="dk1" bg2="lt2" tx2="dk2" accent1="accent1" accent2="accent2" accent3="accent3" accent4="accent4" accent5="accent5" accent6="accent6" hlink="hlink" folHlink="folHlink"/>
  <p:sldLayoutIdLst>
    <p:sldLayoutId id="2147495750" r:id="rId1"/>
    <p:sldLayoutId id="2147495751" r:id="rId2"/>
    <p:sldLayoutId id="2147495752" r:id="rId3"/>
    <p:sldLayoutId id="2147495753" r:id="rId4"/>
    <p:sldLayoutId id="2147495754" r:id="rId5"/>
    <p:sldLayoutId id="2147495755" r:id="rId6"/>
    <p:sldLayoutId id="2147495756" r:id="rId7"/>
    <p:sldLayoutId id="2147495757" r:id="rId8"/>
    <p:sldLayoutId id="2147495758" r:id="rId9"/>
    <p:sldLayoutId id="2147495759" r:id="rId10"/>
    <p:sldLayoutId id="2147495760"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362AC-B59F-4AC7-B279-57DDD5336BCA}"/>
              </a:ext>
            </a:extLst>
          </p:cNvPr>
          <p:cNvSpPr>
            <a:spLocks noGrp="1"/>
          </p:cNvSpPr>
          <p:nvPr>
            <p:ph type="title"/>
          </p:nvPr>
        </p:nvSpPr>
        <p:spPr>
          <a:xfrm>
            <a:off x="700635" y="914400"/>
            <a:ext cx="10691265" cy="1307592"/>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0E6042DB-75BD-4EC1-B6D9-8A72EF940CAA}"/>
              </a:ext>
            </a:extLst>
          </p:cNvPr>
          <p:cNvSpPr>
            <a:spLocks noGrp="1"/>
          </p:cNvSpPr>
          <p:nvPr>
            <p:ph type="body" idx="1"/>
          </p:nvPr>
        </p:nvSpPr>
        <p:spPr>
          <a:xfrm>
            <a:off x="700635" y="2221992"/>
            <a:ext cx="10691265" cy="37398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49564" cy="365125"/>
          </a:xfrm>
          <a:prstGeom prst="rect">
            <a:avLst/>
          </a:prstGeom>
        </p:spPr>
        <p:txBody>
          <a:bodyPr vert="horz" lIns="91440" tIns="45720" rIns="91440" bIns="45720" rtlCol="0" anchor="ctr"/>
          <a:lstStyle>
            <a:lvl1pPr algn="r">
              <a:defRPr sz="1050">
                <a:solidFill>
                  <a:schemeClr val="tx1"/>
                </a:solidFill>
                <a:latin typeface="+mj-lt"/>
              </a:defRPr>
            </a:lvl1pPr>
          </a:lstStyle>
          <a:p>
            <a:fld id="{E31BA835-12AC-4E8F-955A-EA3F4DE2791F}" type="datetime1">
              <a:rPr lang="en-US" smtClean="0"/>
              <a:t>10/3/2025</a:t>
            </a:fld>
            <a:endParaRPr lang="en-US"/>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04088"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endParaRPr lang="en-US"/>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fld id="{87E7843D-FF13-4365-9478-9625B70A2705}" type="slidenum">
              <a:rPr lang="en-US" smtClean="0"/>
              <a:t>‹#›</a:t>
            </a:fld>
            <a:endParaRPr lang="en-US"/>
          </a:p>
        </p:txBody>
      </p:sp>
      <p:cxnSp>
        <p:nvCxnSpPr>
          <p:cNvPr id="7" name="Straight Connector 6">
            <a:extLst>
              <a:ext uri="{FF2B5EF4-FFF2-40B4-BE49-F238E27FC236}">
                <a16:creationId xmlns:a16="http://schemas.microsoft.com/office/drawing/2014/main" id="{F64F9B95-9045-48D2-B9F3-2927E98F54AA}"/>
              </a:ext>
            </a:extLst>
          </p:cNvPr>
          <p:cNvCxnSpPr>
            <a:cxnSpLocks/>
          </p:cNvCxnSpPr>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5AA86F-6A4D-4BCB-A045-D992CDC2959B}"/>
              </a:ext>
            </a:extLst>
          </p:cNvPr>
          <p:cNvCxnSpPr>
            <a:cxnSpLocks/>
          </p:cNvCxnSpPr>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6124168"/>
      </p:ext>
    </p:extLst>
  </p:cSld>
  <p:clrMap bg1="lt1" tx1="dk1" bg2="lt2" tx2="dk2" accent1="accent1" accent2="accent2" accent3="accent3" accent4="accent4" accent5="accent5" accent6="accent6" hlink="hlink" folHlink="folHlink"/>
  <p:sldLayoutIdLst>
    <p:sldLayoutId id="2147495810" r:id="rId1"/>
    <p:sldLayoutId id="2147495811" r:id="rId2"/>
    <p:sldLayoutId id="2147495812" r:id="rId3"/>
    <p:sldLayoutId id="2147495813" r:id="rId4"/>
    <p:sldLayoutId id="2147495814" r:id="rId5"/>
    <p:sldLayoutId id="2147495815" r:id="rId6"/>
    <p:sldLayoutId id="2147495816" r:id="rId7"/>
    <p:sldLayoutId id="2147495817" r:id="rId8"/>
    <p:sldLayoutId id="2147495818" r:id="rId9"/>
    <p:sldLayoutId id="2147495819" r:id="rId10"/>
    <p:sldLayoutId id="2147495820" r:id="rId11"/>
  </p:sldLayoutIdLst>
  <p:hf sldNum="0" hdr="0" ftr="0" dt="0"/>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9D847C-7558-E06E-AA6F-29A4D09C91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F8C1743-64F6-4698-325C-0BB6C8373D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4CBCF6-C359-CB2A-E3A0-71732CA859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F54196-48AF-4927-B732-F0E33E6861A6}" type="datetimeFigureOut">
              <a:rPr lang="en-US" smtClean="0"/>
              <a:t>10/3/2025</a:t>
            </a:fld>
            <a:endParaRPr lang="en-US"/>
          </a:p>
        </p:txBody>
      </p:sp>
      <p:sp>
        <p:nvSpPr>
          <p:cNvPr id="5" name="Footer Placeholder 4">
            <a:extLst>
              <a:ext uri="{FF2B5EF4-FFF2-40B4-BE49-F238E27FC236}">
                <a16:creationId xmlns:a16="http://schemas.microsoft.com/office/drawing/2014/main" id="{811C3D82-60AA-8E6A-2011-2C1B83AD0B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43C428F-5B48-1B75-CF26-7C4D454E7D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DF4085-ECB2-4D7A-A3F5-E08FF828E8F4}" type="slidenum">
              <a:rPr lang="en-US" smtClean="0"/>
              <a:t>‹#›</a:t>
            </a:fld>
            <a:endParaRPr lang="en-US"/>
          </a:p>
        </p:txBody>
      </p:sp>
    </p:spTree>
    <p:extLst>
      <p:ext uri="{BB962C8B-B14F-4D97-AF65-F5344CB8AC3E}">
        <p14:creationId xmlns:p14="http://schemas.microsoft.com/office/powerpoint/2010/main" val="1237481671"/>
      </p:ext>
    </p:extLst>
  </p:cSld>
  <p:clrMap bg1="lt1" tx1="dk1" bg2="lt2" tx2="dk2" accent1="accent1" accent2="accent2" accent3="accent3" accent4="accent4" accent5="accent5" accent6="accent6" hlink="hlink" folHlink="folHlink"/>
  <p:sldLayoutIdLst>
    <p:sldLayoutId id="2147495822" r:id="rId1"/>
    <p:sldLayoutId id="2147495823" r:id="rId2"/>
    <p:sldLayoutId id="2147495824" r:id="rId3"/>
    <p:sldLayoutId id="2147495825" r:id="rId4"/>
    <p:sldLayoutId id="2147495826" r:id="rId5"/>
    <p:sldLayoutId id="2147495827" r:id="rId6"/>
    <p:sldLayoutId id="2147495828" r:id="rId7"/>
    <p:sldLayoutId id="2147495829" r:id="rId8"/>
    <p:sldLayoutId id="2147495830" r:id="rId9"/>
    <p:sldLayoutId id="2147495831" r:id="rId10"/>
    <p:sldLayoutId id="21474958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345051-2045-45DA-935E-2E3CA1A69ADC}" type="datetimeFigureOut">
              <a:rPr lang="en-US" smtClean="0"/>
              <a:t>10/3/2025</a:t>
            </a:fld>
            <a:endParaRPr lang="en-US"/>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CD31F4-64FA-4BA0-9498-67783267A8C8}" type="slidenum">
              <a:rPr lang="en-US" smtClean="0"/>
              <a:t>‹#›</a:t>
            </a:fld>
            <a:endParaRPr lang="en-US"/>
          </a:p>
        </p:txBody>
      </p:sp>
    </p:spTree>
    <p:extLst>
      <p:ext uri="{BB962C8B-B14F-4D97-AF65-F5344CB8AC3E}">
        <p14:creationId xmlns:p14="http://schemas.microsoft.com/office/powerpoint/2010/main" val="3723047202"/>
      </p:ext>
    </p:extLst>
  </p:cSld>
  <p:clrMap bg1="lt1" tx1="dk1" bg2="lt2" tx2="dk2" accent1="accent1" accent2="accent2" accent3="accent3" accent4="accent4" accent5="accent5" accent6="accent6" hlink="hlink" folHlink="folHlink"/>
  <p:sldLayoutIdLst>
    <p:sldLayoutId id="2147495547" r:id="rId1"/>
  </p:sldLayoutIdLst>
  <p:txStyles>
    <p:titleStyle>
      <a:lvl1pPr algn="l" defTabSz="685797" rtl="0" eaLnBrk="1" latinLnBrk="0" hangingPunct="1">
        <a:lnSpc>
          <a:spcPct val="100000"/>
        </a:lnSpc>
        <a:spcBef>
          <a:spcPct val="0"/>
        </a:spcBef>
        <a:buNone/>
        <a:defRPr sz="3600" kern="1200">
          <a:solidFill>
            <a:schemeClr val="tx1"/>
          </a:solidFill>
          <a:latin typeface="+mj-lt"/>
          <a:ea typeface="+mj-ea"/>
          <a:cs typeface="+mj-cs"/>
        </a:defRPr>
      </a:lvl1pPr>
    </p:titleStyle>
    <p:bodyStyle>
      <a:lvl1pPr marL="171450" indent="-171450" algn="l" defTabSz="685797" rtl="0" eaLnBrk="1" latinLnBrk="0" hangingPunct="1">
        <a:lnSpc>
          <a:spcPct val="11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48" indent="-171450" algn="l" defTabSz="685797" rtl="0" eaLnBrk="1" latinLnBrk="0" hangingPunct="1">
        <a:lnSpc>
          <a:spcPct val="110000"/>
        </a:lnSpc>
        <a:spcBef>
          <a:spcPts val="375"/>
        </a:spcBef>
        <a:buFont typeface="Arial" panose="020B0604020202020204" pitchFamily="34" charset="0"/>
        <a:buChar char="•"/>
        <a:defRPr sz="2100" kern="1200">
          <a:solidFill>
            <a:schemeClr val="tx1"/>
          </a:solidFill>
          <a:latin typeface="+mn-lt"/>
          <a:ea typeface="+mn-ea"/>
          <a:cs typeface="+mn-cs"/>
        </a:defRPr>
      </a:lvl2pPr>
      <a:lvl3pPr marL="857246" indent="-171450" algn="l" defTabSz="685797" rtl="0" eaLnBrk="1" latinLnBrk="0" hangingPunct="1">
        <a:lnSpc>
          <a:spcPct val="11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45" indent="-171450" algn="l" defTabSz="685797" rtl="0" eaLnBrk="1" latinLnBrk="0" hangingPunct="1">
        <a:lnSpc>
          <a:spcPct val="110000"/>
        </a:lnSpc>
        <a:spcBef>
          <a:spcPts val="375"/>
        </a:spcBef>
        <a:buFont typeface="Arial" panose="020B0604020202020204" pitchFamily="34" charset="0"/>
        <a:buChar char="•"/>
        <a:defRPr sz="1500" kern="1200">
          <a:solidFill>
            <a:schemeClr val="tx1"/>
          </a:solidFill>
          <a:latin typeface="+mn-lt"/>
          <a:ea typeface="+mn-ea"/>
          <a:cs typeface="+mn-cs"/>
        </a:defRPr>
      </a:lvl4pPr>
      <a:lvl5pPr marL="1543044" indent="-171450" algn="l" defTabSz="685797" rtl="0" eaLnBrk="1" latinLnBrk="0" hangingPunct="1">
        <a:lnSpc>
          <a:spcPct val="110000"/>
        </a:lnSpc>
        <a:spcBef>
          <a:spcPts val="375"/>
        </a:spcBef>
        <a:buFont typeface="Arial" panose="020B0604020202020204" pitchFamily="34" charset="0"/>
        <a:buChar char="•"/>
        <a:defRPr sz="150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553804"/>
      </p:ext>
    </p:extLst>
  </p:cSld>
  <p:clrMap bg1="lt1" tx1="dk1" bg2="lt2" tx2="dk2" accent1="accent1" accent2="accent2" accent3="accent3" accent4="accent4" accent5="accent5" accent6="accent6" hlink="hlink" folHlink="folHlink"/>
  <p:sldLayoutIdLst>
    <p:sldLayoutId id="214748366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4" y="609600"/>
            <a:ext cx="10353763"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3794" y="1732451"/>
            <a:ext cx="10353763"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78736" y="5883277"/>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5586B75A-687E-405C-8A0B-8D00578BA2C3}" type="datetime1">
              <a:rPr lang="en-US" kern="1200" smtClean="0">
                <a:solidFill>
                  <a:prstClr val="black"/>
                </a:solidFill>
                <a:latin typeface="Georgia"/>
                <a:ea typeface="+mn-ea"/>
                <a:cs typeface="+mn-cs"/>
              </a:rPr>
              <a:pPr/>
              <a:t>10/3/2025</a:t>
            </a:fld>
            <a:endParaRPr lang="en-US" kern="1200">
              <a:solidFill>
                <a:prstClr val="black"/>
              </a:solidFill>
              <a:latin typeface="Georgia"/>
              <a:ea typeface="+mn-ea"/>
              <a:cs typeface="+mn-cs"/>
            </a:endParaRPr>
          </a:p>
        </p:txBody>
      </p:sp>
      <p:sp>
        <p:nvSpPr>
          <p:cNvPr id="5" name="Footer Placeholder 4"/>
          <p:cNvSpPr>
            <a:spLocks noGrp="1"/>
          </p:cNvSpPr>
          <p:nvPr>
            <p:ph type="ftr" sz="quarter" idx="3"/>
          </p:nvPr>
        </p:nvSpPr>
        <p:spPr>
          <a:xfrm>
            <a:off x="913797" y="5883277"/>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kern="1200">
              <a:solidFill>
                <a:prstClr val="black"/>
              </a:solidFill>
              <a:latin typeface="Georgia"/>
              <a:ea typeface="+mn-ea"/>
              <a:cs typeface="+mn-cs"/>
            </a:endParaRPr>
          </a:p>
        </p:txBody>
      </p:sp>
      <p:sp>
        <p:nvSpPr>
          <p:cNvPr id="6" name="Slide Number Placeholder 5"/>
          <p:cNvSpPr>
            <a:spLocks noGrp="1"/>
          </p:cNvSpPr>
          <p:nvPr>
            <p:ph type="sldNum" sz="quarter" idx="4"/>
          </p:nvPr>
        </p:nvSpPr>
        <p:spPr>
          <a:xfrm>
            <a:off x="10514013" y="5883277"/>
            <a:ext cx="753546"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3825022079"/>
      </p:ext>
    </p:extLst>
  </p:cSld>
  <p:clrMap bg1="dk1" tx1="lt1" bg2="dk2" tx2="lt2" accent1="accent1" accent2="accent2" accent3="accent3" accent4="accent4" accent5="accent5" accent6="accent6" hlink="hlink" folHlink="folHlink"/>
  <p:sldLayoutIdLst>
    <p:sldLayoutId id="2147495551" r:id="rId1"/>
    <p:sldLayoutId id="2147495552" r:id="rId2"/>
    <p:sldLayoutId id="2147495553" r:id="rId3"/>
    <p:sldLayoutId id="2147495554" r:id="rId4"/>
    <p:sldLayoutId id="2147495555" r:id="rId5"/>
    <p:sldLayoutId id="2147495556" r:id="rId6"/>
    <p:sldLayoutId id="2147495557" r:id="rId7"/>
    <p:sldLayoutId id="2147495558" r:id="rId8"/>
    <p:sldLayoutId id="2147495559" r:id="rId9"/>
    <p:sldLayoutId id="2147495560" r:id="rId10"/>
    <p:sldLayoutId id="2147495561" r:id="rId11"/>
    <p:sldLayoutId id="2147495562" r:id="rId12"/>
    <p:sldLayoutId id="2147495563" r:id="rId13"/>
    <p:sldLayoutId id="2147495564" r:id="rId14"/>
    <p:sldLayoutId id="2147495565" r:id="rId15"/>
    <p:sldLayoutId id="2147495566" r:id="rId16"/>
    <p:sldLayoutId id="2147495567" r:id="rId17"/>
  </p:sldLayoutIdLst>
  <p:hf sldNum="0" hdr="0" ftr="0" dt="0"/>
  <p:txStyles>
    <p:titleStyle>
      <a:lvl1pPr algn="ctr" defTabSz="457177"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882" indent="-305984" algn="l" defTabSz="457177"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19963" indent="-269986" algn="l" defTabSz="457177"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5947" indent="-215989" algn="l" defTabSz="457177"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5929" indent="-215989"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3914" indent="-215989"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49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67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885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041"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0BB995-1946-46CE-BF43-E90F6DB5A526}"/>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572B7C-9FFE-4A62-86B9-06059AA07D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51423E-349B-40FA-84AD-20EE5FF222F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6E42D8C-D441-47C1-BBCF-B084B73EC3D6}" type="datetimeFigureOut">
              <a:rPr lang="en-US" smtClean="0"/>
              <a:t>10/3/2025</a:t>
            </a:fld>
            <a:endParaRPr lang="en-US"/>
          </a:p>
        </p:txBody>
      </p:sp>
      <p:sp>
        <p:nvSpPr>
          <p:cNvPr id="5" name="Footer Placeholder 4">
            <a:extLst>
              <a:ext uri="{FF2B5EF4-FFF2-40B4-BE49-F238E27FC236}">
                <a16:creationId xmlns:a16="http://schemas.microsoft.com/office/drawing/2014/main" id="{51C6B8ED-1876-4E07-8E86-45B7C25EED0B}"/>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9B457D-41F0-4FBC-B95B-334B8BD557C2}"/>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FF6E096-BCBA-4A40-A61C-EB5A31BDD281}" type="slidenum">
              <a:rPr lang="en-US" smtClean="0"/>
              <a:t>‹#›</a:t>
            </a:fld>
            <a:endParaRPr lang="en-US"/>
          </a:p>
        </p:txBody>
      </p:sp>
    </p:spTree>
    <p:extLst>
      <p:ext uri="{BB962C8B-B14F-4D97-AF65-F5344CB8AC3E}">
        <p14:creationId xmlns:p14="http://schemas.microsoft.com/office/powerpoint/2010/main" val="2717015655"/>
      </p:ext>
    </p:extLst>
  </p:cSld>
  <p:clrMap bg1="lt1" tx1="dk1" bg2="lt2" tx2="dk2" accent1="accent1" accent2="accent2" accent3="accent3" accent4="accent4" accent5="accent5" accent6="accent6" hlink="hlink" folHlink="folHlink"/>
  <p:sldLayoutIdLst>
    <p:sldLayoutId id="2147495569" r:id="rId1"/>
    <p:sldLayoutId id="2147495570" r:id="rId2"/>
    <p:sldLayoutId id="2147495571" r:id="rId3"/>
    <p:sldLayoutId id="2147495572" r:id="rId4"/>
    <p:sldLayoutId id="2147495573" r:id="rId5"/>
    <p:sldLayoutId id="2147495574" r:id="rId6"/>
    <p:sldLayoutId id="2147495575" r:id="rId7"/>
    <p:sldLayoutId id="2147495576" r:id="rId8"/>
    <p:sldLayoutId id="2147495577" r:id="rId9"/>
    <p:sldLayoutId id="2147495578" r:id="rId10"/>
    <p:sldLayoutId id="2147495579" r:id="rId11"/>
  </p:sldLayoutIdLst>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b="1" i="0" cap="all" spc="75" baseline="0">
                <a:solidFill>
                  <a:schemeClr val="tx1">
                    <a:tint val="75000"/>
                  </a:schemeClr>
                </a:solidFill>
              </a:defRPr>
            </a:lvl1pPr>
          </a:lstStyle>
          <a:p>
            <a:fld id="{6A4B53A7-3209-46A6-9454-F38EAC8F11E7}" type="datetimeFigureOut">
              <a:rPr lang="en-US" smtClean="0"/>
              <a:pPr/>
              <a:t>10/3/2025</a:t>
            </a:fld>
            <a:endParaRPr lang="en-US"/>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b="1" i="0" cap="all" spc="75" baseline="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b="1" i="0" cap="all" spc="75" baseline="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1901555550"/>
      </p:ext>
    </p:extLst>
  </p:cSld>
  <p:clrMap bg1="lt1" tx1="dk1" bg2="lt2" tx2="dk2" accent1="accent1" accent2="accent2" accent3="accent3" accent4="accent4" accent5="accent5" accent6="accent6" hlink="hlink" folHlink="folHlink"/>
  <p:sldLayoutIdLst>
    <p:sldLayoutId id="2147495581" r:id="rId1"/>
    <p:sldLayoutId id="2147495582" r:id="rId2"/>
    <p:sldLayoutId id="2147495583" r:id="rId3"/>
    <p:sldLayoutId id="2147495584" r:id="rId4"/>
    <p:sldLayoutId id="2147495585" r:id="rId5"/>
    <p:sldLayoutId id="2147495586" r:id="rId6"/>
    <p:sldLayoutId id="2147495587" r:id="rId7"/>
    <p:sldLayoutId id="2147495588" r:id="rId8"/>
    <p:sldLayoutId id="2147495589" r:id="rId9"/>
    <p:sldLayoutId id="2147495590" r:id="rId10"/>
    <p:sldLayoutId id="2147495591" r:id="rId11"/>
  </p:sldLayoutIdLst>
  <p:txStyles>
    <p:titleStyle>
      <a:lvl1pPr algn="l" defTabSz="68579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21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640080" y="1371601"/>
            <a:ext cx="10890929" cy="109728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640080" y="2633472"/>
            <a:ext cx="10890928" cy="35661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640080" y="6356351"/>
            <a:ext cx="2743200" cy="365125"/>
          </a:xfrm>
          <a:prstGeom prst="rect">
            <a:avLst/>
          </a:prstGeom>
        </p:spPr>
        <p:txBody>
          <a:bodyPr vert="horz" lIns="91440" tIns="45720" rIns="91440" bIns="45720" rtlCol="0" anchor="ctr"/>
          <a:lstStyle>
            <a:lvl1pPr algn="l">
              <a:defRPr sz="675" b="1" cap="all" spc="225" baseline="0">
                <a:solidFill>
                  <a:schemeClr val="tx1"/>
                </a:solidFill>
              </a:defRPr>
            </a:lvl1pPr>
          </a:lstStyle>
          <a:p>
            <a:fld id="{7DA38F49-B3E2-4BF0-BEC7-C30D34ABBB8D}" type="datetime1">
              <a:rPr lang="en-US" smtClean="0"/>
              <a:t>10/3/2025</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3" y="6356351"/>
            <a:ext cx="4040373" cy="365125"/>
          </a:xfrm>
          <a:prstGeom prst="rect">
            <a:avLst/>
          </a:prstGeom>
        </p:spPr>
        <p:txBody>
          <a:bodyPr vert="horz" lIns="91440" tIns="45720" rIns="91440" bIns="45720" rtlCol="0" anchor="ctr"/>
          <a:lstStyle>
            <a:lvl1pPr algn="r">
              <a:defRPr sz="675" b="1" cap="all" spc="225"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6" y="6356351"/>
            <a:ext cx="723014" cy="365125"/>
          </a:xfrm>
          <a:prstGeom prst="rect">
            <a:avLst/>
          </a:prstGeom>
        </p:spPr>
        <p:txBody>
          <a:bodyPr vert="horz" lIns="91440" tIns="45720" rIns="91440" bIns="45720" rtlCol="0" anchor="ctr"/>
          <a:lstStyle>
            <a:lvl1pPr algn="r">
              <a:defRPr sz="675" b="1" cap="all" spc="225" baseline="0">
                <a:solidFill>
                  <a:schemeClr val="tx1"/>
                </a:solidFill>
              </a:defRPr>
            </a:lvl1pPr>
          </a:lstStyle>
          <a:p>
            <a:fld id="{70C12960-6E85-460F-B6E3-5B82CB31AF3D}" type="slidenum">
              <a:rPr lang="en-US" smtClean="0"/>
              <a:t>‹#›</a:t>
            </a:fld>
            <a:endParaRPr lang="en-US"/>
          </a:p>
        </p:txBody>
      </p:sp>
      <p:cxnSp>
        <p:nvCxnSpPr>
          <p:cNvPr id="9" name="Straight Connector 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p:cNvCxnSpPr>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799581"/>
      </p:ext>
    </p:extLst>
  </p:cSld>
  <p:clrMap bg1="lt1" tx1="dk1" bg2="lt2" tx2="dk2" accent1="accent1" accent2="accent2" accent3="accent3" accent4="accent4" accent5="accent5" accent6="accent6" hlink="hlink" folHlink="folHlink"/>
  <p:sldLayoutIdLst>
    <p:sldLayoutId id="2147495593" r:id="rId1"/>
    <p:sldLayoutId id="2147495594" r:id="rId2"/>
    <p:sldLayoutId id="2147495595" r:id="rId3"/>
    <p:sldLayoutId id="2147495596" r:id="rId4"/>
    <p:sldLayoutId id="2147495597" r:id="rId5"/>
    <p:sldLayoutId id="2147495598" r:id="rId6"/>
    <p:sldLayoutId id="2147495599" r:id="rId7"/>
    <p:sldLayoutId id="2147495600" r:id="rId8"/>
    <p:sldLayoutId id="2147495601" r:id="rId9"/>
    <p:sldLayoutId id="2147495602" r:id="rId10"/>
    <p:sldLayoutId id="2147495603" r:id="rId11"/>
  </p:sldLayoutIdLst>
  <p:hf sldNum="0" hdr="0" ftr="0" dt="0"/>
  <p:txStyles>
    <p:titleStyle>
      <a:lvl1pPr algn="l" defTabSz="685797" rtl="0" eaLnBrk="1" latinLnBrk="0" hangingPunct="1">
        <a:lnSpc>
          <a:spcPct val="100000"/>
        </a:lnSpc>
        <a:spcBef>
          <a:spcPct val="0"/>
        </a:spcBef>
        <a:buNone/>
        <a:defRPr sz="3000" b="1" kern="1200">
          <a:solidFill>
            <a:schemeClr val="tx1"/>
          </a:solidFill>
          <a:latin typeface="+mj-lt"/>
          <a:ea typeface="+mj-ea"/>
          <a:cs typeface="+mj-cs"/>
        </a:defRPr>
      </a:lvl1pPr>
    </p:titleStyle>
    <p:bodyStyle>
      <a:lvl1pPr marL="171450" indent="-171450" algn="l" defTabSz="685797" rtl="0" eaLnBrk="1" latinLnBrk="0" hangingPunct="1">
        <a:lnSpc>
          <a:spcPct val="120000"/>
        </a:lnSpc>
        <a:spcBef>
          <a:spcPts val="750"/>
        </a:spcBef>
        <a:buSzPct val="87000"/>
        <a:buFont typeface="Arial" panose="020B0604020202020204" pitchFamily="34" charset="0"/>
        <a:buChar char="•"/>
        <a:defRPr sz="1500" kern="1200">
          <a:solidFill>
            <a:schemeClr val="tx1"/>
          </a:solidFill>
          <a:latin typeface="+mn-lt"/>
          <a:ea typeface="+mn-ea"/>
          <a:cs typeface="+mn-cs"/>
        </a:defRPr>
      </a:lvl1pPr>
      <a:lvl2pPr marL="370331" indent="-171450" algn="l" defTabSz="685797" rtl="0" eaLnBrk="1" latinLnBrk="0" hangingPunct="1">
        <a:lnSpc>
          <a:spcPct val="120000"/>
        </a:lnSpc>
        <a:spcBef>
          <a:spcPts val="375"/>
        </a:spcBef>
        <a:buSzPct val="87000"/>
        <a:buFont typeface="Arial" panose="020B0604020202020204" pitchFamily="34" charset="0"/>
        <a:buChar char="•"/>
        <a:defRPr sz="1350" kern="1200">
          <a:solidFill>
            <a:schemeClr val="tx1"/>
          </a:solidFill>
          <a:latin typeface="+mn-lt"/>
          <a:ea typeface="+mn-ea"/>
          <a:cs typeface="+mn-cs"/>
        </a:defRPr>
      </a:lvl2pPr>
      <a:lvl3pPr marL="548637" indent="-171450" algn="l" defTabSz="685797" rtl="0" eaLnBrk="1" latinLnBrk="0" hangingPunct="1">
        <a:lnSpc>
          <a:spcPct val="120000"/>
        </a:lnSpc>
        <a:spcBef>
          <a:spcPts val="375"/>
        </a:spcBef>
        <a:buSzPct val="87000"/>
        <a:buFont typeface="Arial" panose="020B0604020202020204" pitchFamily="34" charset="0"/>
        <a:buChar char="•"/>
        <a:defRPr sz="1200" kern="1200">
          <a:solidFill>
            <a:schemeClr val="tx1"/>
          </a:solidFill>
          <a:latin typeface="+mn-lt"/>
          <a:ea typeface="+mn-ea"/>
          <a:cs typeface="+mn-cs"/>
        </a:defRPr>
      </a:lvl3pPr>
      <a:lvl4pPr marL="788667" indent="-214312" algn="l" defTabSz="685797" rtl="0" eaLnBrk="1" latinLnBrk="0" hangingPunct="1">
        <a:lnSpc>
          <a:spcPct val="120000"/>
        </a:lnSpc>
        <a:spcBef>
          <a:spcPts val="375"/>
        </a:spcBef>
        <a:buSzPct val="87000"/>
        <a:buFont typeface="Arial" panose="020B0604020202020204" pitchFamily="34" charset="0"/>
        <a:buChar char="•"/>
        <a:defRPr sz="1050" kern="1200">
          <a:solidFill>
            <a:schemeClr val="tx1"/>
          </a:solidFill>
          <a:latin typeface="+mn-lt"/>
          <a:ea typeface="+mn-ea"/>
          <a:cs typeface="+mn-cs"/>
        </a:defRPr>
      </a:lvl4pPr>
      <a:lvl5pPr marL="973831" indent="-171450" algn="l" defTabSz="685797" rtl="0" eaLnBrk="1" latinLnBrk="0" hangingPunct="1">
        <a:lnSpc>
          <a:spcPct val="120000"/>
        </a:lnSpc>
        <a:spcBef>
          <a:spcPts val="375"/>
        </a:spcBef>
        <a:buSzPct val="87000"/>
        <a:buFont typeface="Arial" panose="020B0604020202020204" pitchFamily="34" charset="0"/>
        <a:buChar char="•"/>
        <a:defRPr sz="10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6E9115-1515-CF32-D0CF-C2B8604E0FE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DA5461-15EA-248D-8252-FDC896EB52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8C1E25-6EC7-74A5-5CBA-853C9CDD692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3A499FF1-6050-43C7-BCBF-3584ACFFC7CC}" type="datetimeFigureOut">
              <a:rPr lang="en-US" smtClean="0"/>
              <a:t>10/3/2025</a:t>
            </a:fld>
            <a:endParaRPr lang="en-US"/>
          </a:p>
        </p:txBody>
      </p:sp>
      <p:sp>
        <p:nvSpPr>
          <p:cNvPr id="5" name="Footer Placeholder 4">
            <a:extLst>
              <a:ext uri="{FF2B5EF4-FFF2-40B4-BE49-F238E27FC236}">
                <a16:creationId xmlns:a16="http://schemas.microsoft.com/office/drawing/2014/main" id="{765E8CAE-8339-ADEC-BC81-D347EF21057E}"/>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C4BAC57-55AB-736E-441D-BAB9CFB67B30}"/>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9B407262-A95F-437F-9F54-BD88F0867D43}" type="slidenum">
              <a:rPr lang="en-US" smtClean="0"/>
              <a:t>‹#›</a:t>
            </a:fld>
            <a:endParaRPr lang="en-US"/>
          </a:p>
        </p:txBody>
      </p:sp>
    </p:spTree>
    <p:extLst>
      <p:ext uri="{BB962C8B-B14F-4D97-AF65-F5344CB8AC3E}">
        <p14:creationId xmlns:p14="http://schemas.microsoft.com/office/powerpoint/2010/main" val="1070117607"/>
      </p:ext>
    </p:extLst>
  </p:cSld>
  <p:clrMap bg1="lt1" tx1="dk1" bg2="lt2" tx2="dk2" accent1="accent1" accent2="accent2" accent3="accent3" accent4="accent4" accent5="accent5" accent6="accent6" hlink="hlink" folHlink="folHlink"/>
  <p:sldLayoutIdLst>
    <p:sldLayoutId id="2147495605" r:id="rId1"/>
    <p:sldLayoutId id="2147495606" r:id="rId2"/>
    <p:sldLayoutId id="2147495607" r:id="rId3"/>
    <p:sldLayoutId id="2147495608" r:id="rId4"/>
    <p:sldLayoutId id="2147495609" r:id="rId5"/>
    <p:sldLayoutId id="2147495610" r:id="rId6"/>
    <p:sldLayoutId id="2147495611" r:id="rId7"/>
    <p:sldLayoutId id="2147495612" r:id="rId8"/>
    <p:sldLayoutId id="2147495613" r:id="rId9"/>
    <p:sldLayoutId id="2147495614" r:id="rId10"/>
    <p:sldLayoutId id="2147495615" r:id="rId11"/>
  </p:sldLayoutIdLst>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87AC8A-AA7A-E2B9-D8A8-1483CC4E3EC3}"/>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41F079-8DF5-AAF5-A411-3F35FC2584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4C50AB-245E-CFF3-DC8D-40ABF03141BD}"/>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586B75A-687E-405C-8A0B-8D00578BA2C3}" type="datetime1">
              <a:rPr lang="en-US" kern="1200" smtClean="0">
                <a:solidFill>
                  <a:prstClr val="black"/>
                </a:solidFill>
                <a:latin typeface="Georgia"/>
                <a:ea typeface="+mn-ea"/>
                <a:cs typeface="+mn-cs"/>
              </a:rPr>
              <a:pPr/>
              <a:t>10/3/2025</a:t>
            </a:fld>
            <a:endParaRPr lang="en-US" kern="1200">
              <a:solidFill>
                <a:prstClr val="black"/>
              </a:solidFill>
              <a:latin typeface="Georgia"/>
              <a:ea typeface="+mn-ea"/>
              <a:cs typeface="+mn-cs"/>
            </a:endParaRPr>
          </a:p>
        </p:txBody>
      </p:sp>
      <p:sp>
        <p:nvSpPr>
          <p:cNvPr id="5" name="Footer Placeholder 4">
            <a:extLst>
              <a:ext uri="{FF2B5EF4-FFF2-40B4-BE49-F238E27FC236}">
                <a16:creationId xmlns:a16="http://schemas.microsoft.com/office/drawing/2014/main" id="{C4D971FE-62E2-CA9C-5D2C-5F154AD99ECA}"/>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kern="1200">
              <a:solidFill>
                <a:prstClr val="black"/>
              </a:solidFill>
              <a:latin typeface="Georgia"/>
              <a:ea typeface="+mn-ea"/>
              <a:cs typeface="+mn-cs"/>
            </a:endParaRPr>
          </a:p>
        </p:txBody>
      </p:sp>
      <p:sp>
        <p:nvSpPr>
          <p:cNvPr id="6" name="Slide Number Placeholder 5">
            <a:extLst>
              <a:ext uri="{FF2B5EF4-FFF2-40B4-BE49-F238E27FC236}">
                <a16:creationId xmlns:a16="http://schemas.microsoft.com/office/drawing/2014/main" id="{05C1B842-3E28-C216-4CCC-14A099414581}"/>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3557329146"/>
      </p:ext>
    </p:extLst>
  </p:cSld>
  <p:clrMap bg1="lt1" tx1="dk1" bg2="lt2" tx2="dk2" accent1="accent1" accent2="accent2" accent3="accent3" accent4="accent4" accent5="accent5" accent6="accent6" hlink="hlink" folHlink="folHlink"/>
  <p:sldLayoutIdLst>
    <p:sldLayoutId id="2147495629" r:id="rId1"/>
    <p:sldLayoutId id="2147495630" r:id="rId2"/>
    <p:sldLayoutId id="2147495631" r:id="rId3"/>
    <p:sldLayoutId id="2147495632" r:id="rId4"/>
    <p:sldLayoutId id="2147495633" r:id="rId5"/>
    <p:sldLayoutId id="2147495634" r:id="rId6"/>
    <p:sldLayoutId id="2147495635" r:id="rId7"/>
    <p:sldLayoutId id="2147495636" r:id="rId8"/>
    <p:sldLayoutId id="2147495637" r:id="rId9"/>
    <p:sldLayoutId id="2147495638" r:id="rId10"/>
    <p:sldLayoutId id="2147495639" r:id="rId11"/>
    <p:sldLayoutId id="2147495640" r:id="rId12"/>
  </p:sldLayoutIdLst>
  <p:hf sldNum="0" hdr="0" ftr="0" dt="0"/>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9.jpeg"/><Relationship Id="rId7" Type="http://schemas.openxmlformats.org/officeDocument/2006/relationships/diagramQuickStyle" Target="../diagrams/quickStyle1.xml"/><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0.png"/><Relationship Id="rId9" Type="http://schemas.microsoft.com/office/2007/relationships/diagramDrawing" Target="../diagrams/drawing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99.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1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8.xml"/></Relationships>
</file>

<file path=ppt/slides/_rels/slide1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9.xml"/></Relationships>
</file>

<file path=ppt/slides/_rels/slide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3.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5.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1.jpeg"/><Relationship Id="rId1" Type="http://schemas.openxmlformats.org/officeDocument/2006/relationships/slideLayout" Target="../slideLayouts/slideLayout3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121.xml"/><Relationship Id="rId5" Type="http://schemas.openxmlformats.org/officeDocument/2006/relationships/hyperlink" Target="mailto:support@somersetcollegeprep.org" TargetMode="External"/><Relationship Id="rId4" Type="http://schemas.openxmlformats.org/officeDocument/2006/relationships/hyperlink" Target="https://colegia.org/student/lookup"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5.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09.xml"/></Relationships>
</file>

<file path=ppt/slides/_rels/slide2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10.xml"/></Relationships>
</file>

<file path=ppt/slides/_rels/slide2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10.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getfortifyfl.com/" TargetMode="External"/><Relationship Id="rId1" Type="http://schemas.openxmlformats.org/officeDocument/2006/relationships/slideLayout" Target="../slideLayouts/slideLayout110.xml"/></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10.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10.xml"/></Relationships>
</file>

<file path=ppt/slides/_rels/slide2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10.xml"/></Relationships>
</file>

<file path=ppt/slides/_rels/slide2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12.xml"/></Relationships>
</file>

<file path=ppt/slides/_rels/slide3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12.xml"/></Relationships>
</file>

<file path=ppt/slides/_rels/slide32.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115.xml"/></Relationships>
</file>

<file path=ppt/slides/_rels/slide3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42.xml"/></Relationships>
</file>

<file path=ppt/slides/_rels/slide3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37.xml"/></Relationships>
</file>

<file path=ppt/slides/_rels/slide3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37.xml"/></Relationships>
</file>

<file path=ppt/slides/_rels/slide36.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hyperlink" Target="https://forms.office.com/Pages/ResponsePage.aspx?id=Z2mOtJlocE-wRHRK3kZFYRVb0P9PDaBCmix56qZSyglUMk1HUEFGWk1LUkFSR04yV0ZPT0JGQ05QQi4u" TargetMode="External"/><Relationship Id="rId7" Type="http://schemas.openxmlformats.org/officeDocument/2006/relationships/image" Target="../media/image75.svg"/><Relationship Id="rId2" Type="http://schemas.openxmlformats.org/officeDocument/2006/relationships/image" Target="../media/image71.png"/><Relationship Id="rId1" Type="http://schemas.openxmlformats.org/officeDocument/2006/relationships/slideLayout" Target="../slideLayouts/slideLayout137.xml"/><Relationship Id="rId6" Type="http://schemas.openxmlformats.org/officeDocument/2006/relationships/image" Target="../media/image74.png"/><Relationship Id="rId5" Type="http://schemas.openxmlformats.org/officeDocument/2006/relationships/image" Target="../media/image73.sv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s>
</file>

<file path=ppt/slides/_rels/slide37.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svg"/><Relationship Id="rId7" Type="http://schemas.openxmlformats.org/officeDocument/2006/relationships/image" Target="../media/image84.svg"/><Relationship Id="rId2" Type="http://schemas.openxmlformats.org/officeDocument/2006/relationships/image" Target="../media/image79.png"/><Relationship Id="rId1" Type="http://schemas.openxmlformats.org/officeDocument/2006/relationships/slideLayout" Target="../slideLayouts/slideLayout137.xml"/><Relationship Id="rId6" Type="http://schemas.openxmlformats.org/officeDocument/2006/relationships/image" Target="../media/image83.png"/><Relationship Id="rId5" Type="http://schemas.openxmlformats.org/officeDocument/2006/relationships/image" Target="../media/image82.svg"/><Relationship Id="rId4" Type="http://schemas.openxmlformats.org/officeDocument/2006/relationships/image" Target="../media/image81.png"/><Relationship Id="rId9" Type="http://schemas.openxmlformats.org/officeDocument/2006/relationships/image" Target="../media/image86.svg"/></Relationships>
</file>

<file path=ppt/slides/_rels/slide3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15.xml"/></Relationships>
</file>

<file path=ppt/slides/_rels/slide39.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svg"/><Relationship Id="rId7" Type="http://schemas.openxmlformats.org/officeDocument/2006/relationships/image" Target="../media/image93.png"/><Relationship Id="rId2" Type="http://schemas.openxmlformats.org/officeDocument/2006/relationships/image" Target="../media/image88.png"/><Relationship Id="rId1" Type="http://schemas.openxmlformats.org/officeDocument/2006/relationships/slideLayout" Target="../slideLayouts/slideLayout137.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 Id="rId9" Type="http://schemas.openxmlformats.org/officeDocument/2006/relationships/image" Target="../media/image95.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4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6.xml"/></Relationships>
</file>

<file path=ppt/slides/_rels/slide4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jpeg"/><Relationship Id="rId1" Type="http://schemas.openxmlformats.org/officeDocument/2006/relationships/slideLayout" Target="../slideLayouts/slideLayout98.xml"/></Relationships>
</file>

<file path=ppt/slides/_rels/slide4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99.xml"/></Relationships>
</file>

<file path=ppt/slides/_rels/slide4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99.xml"/></Relationships>
</file>

<file path=ppt/slides/_rels/slide45.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svg"/><Relationship Id="rId7" Type="http://schemas.openxmlformats.org/officeDocument/2006/relationships/image" Target="../media/image106.svg"/><Relationship Id="rId2" Type="http://schemas.openxmlformats.org/officeDocument/2006/relationships/image" Target="../media/image101.png"/><Relationship Id="rId1" Type="http://schemas.openxmlformats.org/officeDocument/2006/relationships/slideLayout" Target="../slideLayouts/slideLayout137.xml"/><Relationship Id="rId6" Type="http://schemas.openxmlformats.org/officeDocument/2006/relationships/image" Target="../media/image105.png"/><Relationship Id="rId5" Type="http://schemas.openxmlformats.org/officeDocument/2006/relationships/image" Target="../media/image104.svg"/><Relationship Id="rId4" Type="http://schemas.openxmlformats.org/officeDocument/2006/relationships/image" Target="../media/image103.png"/><Relationship Id="rId9" Type="http://schemas.openxmlformats.org/officeDocument/2006/relationships/image" Target="../media/image108.svg"/></Relationships>
</file>

<file path=ppt/slides/_rels/slide46.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37.xml"/></Relationships>
</file>

<file path=ppt/slides/_rels/slide47.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121.svg"/><Relationship Id="rId3" Type="http://schemas.openxmlformats.org/officeDocument/2006/relationships/image" Target="../media/image111.svg"/><Relationship Id="rId7" Type="http://schemas.openxmlformats.org/officeDocument/2006/relationships/image" Target="../media/image115.svg"/><Relationship Id="rId12" Type="http://schemas.openxmlformats.org/officeDocument/2006/relationships/image" Target="../media/image120.png"/><Relationship Id="rId2" Type="http://schemas.openxmlformats.org/officeDocument/2006/relationships/image" Target="../media/image110.png"/><Relationship Id="rId1" Type="http://schemas.openxmlformats.org/officeDocument/2006/relationships/slideLayout" Target="../slideLayouts/slideLayout137.xml"/><Relationship Id="rId6" Type="http://schemas.openxmlformats.org/officeDocument/2006/relationships/image" Target="../media/image114.png"/><Relationship Id="rId11" Type="http://schemas.openxmlformats.org/officeDocument/2006/relationships/image" Target="../media/image119.svg"/><Relationship Id="rId5" Type="http://schemas.openxmlformats.org/officeDocument/2006/relationships/image" Target="../media/image113.svg"/><Relationship Id="rId15" Type="http://schemas.openxmlformats.org/officeDocument/2006/relationships/image" Target="../media/image123.svg"/><Relationship Id="rId10" Type="http://schemas.openxmlformats.org/officeDocument/2006/relationships/image" Target="../media/image118.png"/><Relationship Id="rId4" Type="http://schemas.openxmlformats.org/officeDocument/2006/relationships/image" Target="../media/image112.png"/><Relationship Id="rId9" Type="http://schemas.openxmlformats.org/officeDocument/2006/relationships/image" Target="../media/image117.svg"/><Relationship Id="rId14" Type="http://schemas.openxmlformats.org/officeDocument/2006/relationships/image" Target="../media/image122.png"/></Relationships>
</file>

<file path=ppt/slides/_rels/slide48.xml.rels><?xml version="1.0" encoding="UTF-8" standalone="yes"?>
<Relationships xmlns="http://schemas.openxmlformats.org/package/2006/relationships"><Relationship Id="rId8" Type="http://schemas.openxmlformats.org/officeDocument/2006/relationships/image" Target="../media/image130.png"/><Relationship Id="rId13" Type="http://schemas.openxmlformats.org/officeDocument/2006/relationships/image" Target="../media/image135.svg"/><Relationship Id="rId18" Type="http://schemas.openxmlformats.org/officeDocument/2006/relationships/image" Target="../media/image140.png"/><Relationship Id="rId3" Type="http://schemas.openxmlformats.org/officeDocument/2006/relationships/image" Target="../media/image125.svg"/><Relationship Id="rId21" Type="http://schemas.openxmlformats.org/officeDocument/2006/relationships/image" Target="../media/image143.svg"/><Relationship Id="rId7" Type="http://schemas.openxmlformats.org/officeDocument/2006/relationships/image" Target="../media/image129.svg"/><Relationship Id="rId12" Type="http://schemas.openxmlformats.org/officeDocument/2006/relationships/image" Target="../media/image134.png"/><Relationship Id="rId17" Type="http://schemas.openxmlformats.org/officeDocument/2006/relationships/image" Target="../media/image139.svg"/><Relationship Id="rId2" Type="http://schemas.openxmlformats.org/officeDocument/2006/relationships/image" Target="../media/image124.png"/><Relationship Id="rId16" Type="http://schemas.openxmlformats.org/officeDocument/2006/relationships/image" Target="../media/image138.png"/><Relationship Id="rId20" Type="http://schemas.openxmlformats.org/officeDocument/2006/relationships/image" Target="../media/image142.png"/><Relationship Id="rId1" Type="http://schemas.openxmlformats.org/officeDocument/2006/relationships/slideLayout" Target="../slideLayouts/slideLayout137.xml"/><Relationship Id="rId6" Type="http://schemas.openxmlformats.org/officeDocument/2006/relationships/image" Target="../media/image128.png"/><Relationship Id="rId11" Type="http://schemas.openxmlformats.org/officeDocument/2006/relationships/image" Target="../media/image133.svg"/><Relationship Id="rId5" Type="http://schemas.openxmlformats.org/officeDocument/2006/relationships/image" Target="../media/image127.svg"/><Relationship Id="rId15" Type="http://schemas.openxmlformats.org/officeDocument/2006/relationships/image" Target="../media/image137.svg"/><Relationship Id="rId23" Type="http://schemas.openxmlformats.org/officeDocument/2006/relationships/hyperlink" Target="mailto:mdill004@somerset.colegia.org" TargetMode="External"/><Relationship Id="rId10" Type="http://schemas.openxmlformats.org/officeDocument/2006/relationships/image" Target="../media/image132.png"/><Relationship Id="rId19" Type="http://schemas.openxmlformats.org/officeDocument/2006/relationships/image" Target="../media/image141.svg"/><Relationship Id="rId4" Type="http://schemas.openxmlformats.org/officeDocument/2006/relationships/image" Target="../media/image126.png"/><Relationship Id="rId9" Type="http://schemas.openxmlformats.org/officeDocument/2006/relationships/image" Target="../media/image131.svg"/><Relationship Id="rId14" Type="http://schemas.openxmlformats.org/officeDocument/2006/relationships/image" Target="../media/image136.png"/><Relationship Id="rId22" Type="http://schemas.openxmlformats.org/officeDocument/2006/relationships/hyperlink" Target="mailto:ageeb.linda@somersetcollegeprep.org" TargetMode="External"/></Relationships>
</file>

<file path=ppt/slides/_rels/slide49.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88.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5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52.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hyperlink" Target="mailto:Kyryliw.Michael@somersetcollegeprep.org" TargetMode="External"/><Relationship Id="rId1" Type="http://schemas.openxmlformats.org/officeDocument/2006/relationships/slideLayout" Target="../slideLayouts/slideLayout76.xml"/></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12"/>
        <p:cNvGrpSpPr/>
        <p:nvPr/>
      </p:nvGrpSpPr>
      <p:grpSpPr>
        <a:xfrm>
          <a:off x="0" y="0"/>
          <a:ext cx="0" cy="0"/>
          <a:chOff x="0" y="0"/>
          <a:chExt cx="0" cy="0"/>
        </a:xfrm>
      </p:grpSpPr>
      <p:sp>
        <p:nvSpPr>
          <p:cNvPr id="2313" name="Shape 2313"/>
          <p:cNvSpPr txBox="1">
            <a:spLocks noGrp="1"/>
          </p:cNvSpPr>
          <p:nvPr>
            <p:ph type="title"/>
          </p:nvPr>
        </p:nvSpPr>
        <p:spPr>
          <a:xfrm>
            <a:off x="1535888" y="10004"/>
            <a:ext cx="9632175" cy="810782"/>
          </a:xfrm>
          <a:prstGeom prst="rect">
            <a:avLst/>
          </a:prstGeom>
          <a:noFill/>
          <a:ln>
            <a:noFill/>
          </a:ln>
        </p:spPr>
        <p:txBody>
          <a:bodyPr vert="horz" lIns="64283" tIns="32133" rIns="64283" bIns="32133" rtlCol="0" anchor="ctr" anchorCtr="0">
            <a:noAutofit/>
          </a:bodyPr>
          <a:lstStyle/>
          <a:p>
            <a:pPr>
              <a:spcBef>
                <a:spcPts val="0"/>
              </a:spcBef>
              <a:buClr>
                <a:schemeClr val="lt1"/>
              </a:buClr>
              <a:buSzPct val="25000"/>
            </a:pPr>
            <a:r>
              <a:rPr lang="en-US" sz="4219" b="1">
                <a:solidFill>
                  <a:schemeClr val="lt1"/>
                </a:solidFill>
                <a:latin typeface="Bookman Old Style"/>
                <a:ea typeface="Bookman Old Style"/>
                <a:cs typeface="Bookman Old Style"/>
                <a:sym typeface="Bookman Old Style"/>
              </a:rPr>
              <a:t>SOMERSET </a:t>
            </a:r>
            <a:r>
              <a:rPr lang="en-US" sz="4219">
                <a:solidFill>
                  <a:schemeClr val="lt1"/>
                </a:solidFill>
                <a:ea typeface="Bookman Old Style"/>
                <a:cs typeface="Bookman Old Style"/>
                <a:sym typeface="Bookman Old Style"/>
              </a:rPr>
              <a:t>PURPOSE</a:t>
            </a:r>
            <a:endParaRPr lang="en-US" sz="4219" b="1">
              <a:solidFill>
                <a:schemeClr val="lt1"/>
              </a:solidFill>
              <a:latin typeface="Bookman Old Style"/>
              <a:ea typeface="Bookman Old Style"/>
              <a:cs typeface="Bookman Old Style"/>
              <a:sym typeface="Bookman Old Style"/>
            </a:endParaRPr>
          </a:p>
        </p:txBody>
      </p:sp>
      <p:sp>
        <p:nvSpPr>
          <p:cNvPr id="2314" name="Shape 2314"/>
          <p:cNvSpPr txBox="1">
            <a:spLocks noGrp="1"/>
          </p:cNvSpPr>
          <p:nvPr>
            <p:ph idx="1"/>
          </p:nvPr>
        </p:nvSpPr>
        <p:spPr>
          <a:xfrm>
            <a:off x="1535888" y="647450"/>
            <a:ext cx="5505413" cy="5806244"/>
          </a:xfrm>
          <a:prstGeom prst="rect">
            <a:avLst/>
          </a:prstGeom>
          <a:noFill/>
          <a:ln>
            <a:noFill/>
          </a:ln>
        </p:spPr>
        <p:txBody>
          <a:bodyPr vert="horz" lIns="64283" tIns="32133" rIns="64283" bIns="32133" rtlCol="0" anchor="t" anchorCtr="0">
            <a:noAutofit/>
          </a:bodyPr>
          <a:lstStyle/>
          <a:p>
            <a:pPr marL="482186" indent="-482186">
              <a:spcBef>
                <a:spcPts val="0"/>
              </a:spcBef>
              <a:buSzPct val="100000"/>
            </a:pPr>
            <a:endParaRPr lang="en-US" sz="2812">
              <a:solidFill>
                <a:schemeClr val="lt1"/>
              </a:solidFill>
              <a:ea typeface="Rockwell"/>
              <a:cs typeface="Rockwell"/>
              <a:sym typeface="Rockwell"/>
            </a:endParaRPr>
          </a:p>
          <a:p>
            <a:pPr marL="482186" indent="-482186">
              <a:spcBef>
                <a:spcPts val="0"/>
              </a:spcBef>
              <a:buSzPct val="100000"/>
            </a:pPr>
            <a:r>
              <a:rPr lang="en-US" sz="2812">
                <a:solidFill>
                  <a:schemeClr val="lt1"/>
                </a:solidFill>
                <a:ea typeface="Rockwell"/>
                <a:cs typeface="Rockwell"/>
                <a:sym typeface="Rockwell"/>
              </a:rPr>
              <a:t>Somerset Academy, Inc. promotes a transformational culture that maximizes student achievement and the development of accountable, global learners in a safe and enriching environment that fosters high-quality education.</a:t>
            </a:r>
          </a:p>
          <a:p>
            <a:pPr marL="482186" indent="-482186">
              <a:spcBef>
                <a:spcPts val="0"/>
              </a:spcBef>
              <a:buSzPct val="100000"/>
            </a:pPr>
            <a:endParaRPr lang="en-US" sz="3094">
              <a:solidFill>
                <a:schemeClr val="lt1"/>
              </a:solidFill>
              <a:latin typeface="Rockwell"/>
              <a:ea typeface="Rockwell"/>
              <a:cs typeface="Rockwell"/>
              <a:sym typeface="Rockwell"/>
            </a:endParaRPr>
          </a:p>
        </p:txBody>
      </p:sp>
      <p:pic>
        <p:nvPicPr>
          <p:cNvPr id="2315" name="Shape 2315" descr="Image result for somerset academy"/>
          <p:cNvPicPr preferRelativeResize="0"/>
          <p:nvPr/>
        </p:nvPicPr>
        <p:blipFill rotWithShape="1">
          <a:blip r:embed="rId3">
            <a:alphaModFix/>
          </a:blip>
          <a:srcRect/>
          <a:stretch/>
        </p:blipFill>
        <p:spPr>
          <a:xfrm>
            <a:off x="3351832" y="5040312"/>
            <a:ext cx="1783730" cy="1333500"/>
          </a:xfrm>
          <a:prstGeom prst="rect">
            <a:avLst/>
          </a:prstGeom>
          <a:noFill/>
          <a:ln>
            <a:noFill/>
          </a:ln>
        </p:spPr>
      </p:pic>
      <p:pic>
        <p:nvPicPr>
          <p:cNvPr id="3" name="Picture 2"/>
          <p:cNvPicPr>
            <a:picLocks noChangeAspect="1"/>
          </p:cNvPicPr>
          <p:nvPr/>
        </p:nvPicPr>
        <p:blipFill>
          <a:blip r:embed="rId4"/>
          <a:stretch>
            <a:fillRect/>
          </a:stretch>
        </p:blipFill>
        <p:spPr>
          <a:xfrm>
            <a:off x="1853370" y="165205"/>
            <a:ext cx="1204540" cy="964490"/>
          </a:xfrm>
          <a:prstGeom prst="rect">
            <a:avLst/>
          </a:prstGeom>
        </p:spPr>
      </p:pic>
      <p:graphicFrame>
        <p:nvGraphicFramePr>
          <p:cNvPr id="2319" name="TextBox 1">
            <a:extLst>
              <a:ext uri="{FF2B5EF4-FFF2-40B4-BE49-F238E27FC236}">
                <a16:creationId xmlns:a16="http://schemas.microsoft.com/office/drawing/2014/main" id="{A4A16C58-D038-43A6-9BC5-44B3160DBD3E}"/>
              </a:ext>
            </a:extLst>
          </p:cNvPr>
          <p:cNvGraphicFramePr/>
          <p:nvPr/>
        </p:nvGraphicFramePr>
        <p:xfrm>
          <a:off x="6852943" y="971939"/>
          <a:ext cx="3803333" cy="491240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3322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C49E9-F77B-C9FF-9878-BF9B6D8B6816}"/>
            </a:ext>
          </a:extLst>
        </p:cNvPr>
        <p:cNvGrpSpPr/>
        <p:nvPr/>
      </p:nvGrpSpPr>
      <p:grpSpPr>
        <a:xfrm>
          <a:off x="0" y="0"/>
          <a:ext cx="0" cy="0"/>
          <a:chOff x="0" y="0"/>
          <a:chExt cx="0" cy="0"/>
        </a:xfrm>
      </p:grpSpPr>
      <p:graphicFrame>
        <p:nvGraphicFramePr>
          <p:cNvPr id="7" name="Content Placeholder 6" descr="SmartArt Process diagram">
            <a:extLst>
              <a:ext uri="{FF2B5EF4-FFF2-40B4-BE49-F238E27FC236}">
                <a16:creationId xmlns:a16="http://schemas.microsoft.com/office/drawing/2014/main" id="{13EBBD1A-5D45-157A-03F5-B1BA3F5C8FA9}"/>
              </a:ext>
            </a:extLst>
          </p:cNvPr>
          <p:cNvGraphicFramePr>
            <a:graphicFrameLocks/>
          </p:cNvGraphicFramePr>
          <p:nvPr/>
        </p:nvGraphicFramePr>
        <p:xfrm>
          <a:off x="680354" y="872455"/>
          <a:ext cx="10862719" cy="5696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039BDD7D-9C2A-4BCD-E8F5-70B3BEEA8A4C}"/>
              </a:ext>
            </a:extLst>
          </p:cNvPr>
          <p:cNvSpPr>
            <a:spLocks noGrp="1"/>
          </p:cNvSpPr>
          <p:nvPr>
            <p:ph type="title"/>
          </p:nvPr>
        </p:nvSpPr>
        <p:spPr/>
        <p:txBody>
          <a:bodyPr>
            <a:normAutofit/>
          </a:bodyPr>
          <a:lstStyle/>
          <a:p>
            <a:r>
              <a:rPr lang="en-US" sz="5400" b="0"/>
              <a:t>Somerset Discipline Matrix  </a:t>
            </a:r>
          </a:p>
        </p:txBody>
      </p:sp>
      <p:sp>
        <p:nvSpPr>
          <p:cNvPr id="10" name="Rectangle 9" descr="Red square">
            <a:extLst>
              <a:ext uri="{FF2B5EF4-FFF2-40B4-BE49-F238E27FC236}">
                <a16:creationId xmlns:a16="http://schemas.microsoft.com/office/drawing/2014/main" id="{2F90E4A1-D031-CB58-F7CC-67740485FC5A}"/>
              </a:ext>
            </a:extLst>
          </p:cNvPr>
          <p:cNvSpPr/>
          <p:nvPr/>
        </p:nvSpPr>
        <p:spPr>
          <a:xfrm>
            <a:off x="775872" y="1909752"/>
            <a:ext cx="1900653" cy="688932"/>
          </a:xfrm>
          <a:prstGeom prst="rect">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a:t>
            </a:r>
            <a:r>
              <a:rPr lang="en-US" sz="2400" baseline="30000"/>
              <a:t>st</a:t>
            </a:r>
            <a:r>
              <a:rPr lang="en-US" sz="2400"/>
              <a:t> Offense</a:t>
            </a:r>
          </a:p>
        </p:txBody>
      </p:sp>
      <p:sp>
        <p:nvSpPr>
          <p:cNvPr id="13" name="Rectangle 12" descr="Orange square">
            <a:extLst>
              <a:ext uri="{FF2B5EF4-FFF2-40B4-BE49-F238E27FC236}">
                <a16:creationId xmlns:a16="http://schemas.microsoft.com/office/drawing/2014/main" id="{C9033377-5662-F32D-95DF-A817294BE8FE}"/>
              </a:ext>
            </a:extLst>
          </p:cNvPr>
          <p:cNvSpPr/>
          <p:nvPr/>
        </p:nvSpPr>
        <p:spPr>
          <a:xfrm>
            <a:off x="2904744" y="1892518"/>
            <a:ext cx="1857511" cy="706166"/>
          </a:xfrm>
          <a:prstGeom prst="rect">
            <a:avLst/>
          </a:prstGeom>
          <a:solidFill>
            <a:schemeClr val="accent5">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2</a:t>
            </a:r>
            <a:r>
              <a:rPr lang="en-US" sz="2400" baseline="30000"/>
              <a:t>nd</a:t>
            </a:r>
            <a:r>
              <a:rPr lang="en-US" sz="2400"/>
              <a:t> Offense</a:t>
            </a:r>
          </a:p>
        </p:txBody>
      </p:sp>
      <p:sp>
        <p:nvSpPr>
          <p:cNvPr id="14" name="Rectangle 13" descr="Orange square">
            <a:extLst>
              <a:ext uri="{FF2B5EF4-FFF2-40B4-BE49-F238E27FC236}">
                <a16:creationId xmlns:a16="http://schemas.microsoft.com/office/drawing/2014/main" id="{31C1C395-BCCE-2604-5013-E6EF6CAD175A}"/>
              </a:ext>
            </a:extLst>
          </p:cNvPr>
          <p:cNvSpPr/>
          <p:nvPr/>
        </p:nvSpPr>
        <p:spPr>
          <a:xfrm>
            <a:off x="5058455" y="1912342"/>
            <a:ext cx="1817465" cy="686342"/>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3</a:t>
            </a:r>
            <a:r>
              <a:rPr lang="en-US" sz="2400" baseline="30000"/>
              <a:t>rd</a:t>
            </a:r>
            <a:r>
              <a:rPr lang="en-US" sz="2400"/>
              <a:t> Offense</a:t>
            </a:r>
          </a:p>
        </p:txBody>
      </p:sp>
      <p:sp>
        <p:nvSpPr>
          <p:cNvPr id="15" name="Rectangle 14" descr="Orange square">
            <a:extLst>
              <a:ext uri="{FF2B5EF4-FFF2-40B4-BE49-F238E27FC236}">
                <a16:creationId xmlns:a16="http://schemas.microsoft.com/office/drawing/2014/main" id="{306E3C35-B963-41CA-1ACB-D5F22CA31282}"/>
              </a:ext>
            </a:extLst>
          </p:cNvPr>
          <p:cNvSpPr/>
          <p:nvPr/>
        </p:nvSpPr>
        <p:spPr>
          <a:xfrm>
            <a:off x="7172120" y="1892518"/>
            <a:ext cx="1817465" cy="688931"/>
          </a:xfrm>
          <a:prstGeom prst="rect">
            <a:avLst/>
          </a:prstGeom>
          <a:solidFill>
            <a:srgbClr val="E5303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4</a:t>
            </a:r>
            <a:r>
              <a:rPr lang="en-US" sz="2400" baseline="30000"/>
              <a:t>th</a:t>
            </a:r>
            <a:r>
              <a:rPr lang="en-US" sz="2400"/>
              <a:t> Offense</a:t>
            </a:r>
          </a:p>
        </p:txBody>
      </p:sp>
      <p:sp>
        <p:nvSpPr>
          <p:cNvPr id="16" name="Rectangle 15" descr="Yellow square">
            <a:extLst>
              <a:ext uri="{FF2B5EF4-FFF2-40B4-BE49-F238E27FC236}">
                <a16:creationId xmlns:a16="http://schemas.microsoft.com/office/drawing/2014/main" id="{29F0C706-8286-2F3F-EDDF-E7981ED6083C}"/>
              </a:ext>
            </a:extLst>
          </p:cNvPr>
          <p:cNvSpPr/>
          <p:nvPr/>
        </p:nvSpPr>
        <p:spPr>
          <a:xfrm>
            <a:off x="9285785" y="1892518"/>
            <a:ext cx="1897360" cy="706166"/>
          </a:xfrm>
          <a:prstGeom prst="rect">
            <a:avLst/>
          </a:prstGeom>
          <a:solidFill>
            <a:schemeClr val="accent6">
              <a:lumMod val="75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5</a:t>
            </a:r>
            <a:r>
              <a:rPr lang="en-US" sz="2400" baseline="30000"/>
              <a:t>th</a:t>
            </a:r>
            <a:r>
              <a:rPr lang="en-US" sz="2400"/>
              <a:t> Offense</a:t>
            </a:r>
          </a:p>
        </p:txBody>
      </p:sp>
      <p:sp>
        <p:nvSpPr>
          <p:cNvPr id="2" name="TextBox 1">
            <a:extLst>
              <a:ext uri="{FF2B5EF4-FFF2-40B4-BE49-F238E27FC236}">
                <a16:creationId xmlns:a16="http://schemas.microsoft.com/office/drawing/2014/main" id="{A3E7563E-809F-90B3-18BF-F68AA2C38EE5}"/>
              </a:ext>
            </a:extLst>
          </p:cNvPr>
          <p:cNvSpPr txBox="1"/>
          <p:nvPr/>
        </p:nvSpPr>
        <p:spPr>
          <a:xfrm>
            <a:off x="2972725" y="2572235"/>
            <a:ext cx="1600200" cy="2416046"/>
          </a:xfrm>
          <a:prstGeom prst="rect">
            <a:avLst/>
          </a:prstGeom>
          <a:noFill/>
        </p:spPr>
        <p:txBody>
          <a:bodyPr wrap="square" rtlCol="0">
            <a:spAutoFit/>
          </a:bodyPr>
          <a:lstStyle/>
          <a:p>
            <a:r>
              <a:rPr lang="en-US" sz="1600" b="1"/>
              <a:t>Every Monday  afterschool. 3:50pm to 4:50pm in cafeteria</a:t>
            </a:r>
          </a:p>
          <a:p>
            <a:endParaRPr lang="en-US" sz="1100" i="1"/>
          </a:p>
          <a:p>
            <a:r>
              <a:rPr lang="en-US" sz="1200" b="1"/>
              <a:t>Tuesday if school is closed Monday</a:t>
            </a:r>
          </a:p>
          <a:p>
            <a:endParaRPr lang="en-US" b="1"/>
          </a:p>
          <a:p>
            <a:endParaRPr lang="en-US"/>
          </a:p>
        </p:txBody>
      </p:sp>
      <p:sp>
        <p:nvSpPr>
          <p:cNvPr id="5" name="TextBox 4">
            <a:extLst>
              <a:ext uri="{FF2B5EF4-FFF2-40B4-BE49-F238E27FC236}">
                <a16:creationId xmlns:a16="http://schemas.microsoft.com/office/drawing/2014/main" id="{B4E783FB-66AB-96B9-6446-8DF08336F284}"/>
              </a:ext>
            </a:extLst>
          </p:cNvPr>
          <p:cNvSpPr txBox="1"/>
          <p:nvPr/>
        </p:nvSpPr>
        <p:spPr>
          <a:xfrm>
            <a:off x="824480" y="2630469"/>
            <a:ext cx="1852045" cy="1985159"/>
          </a:xfrm>
          <a:prstGeom prst="rect">
            <a:avLst/>
          </a:prstGeom>
          <a:noFill/>
        </p:spPr>
        <p:txBody>
          <a:bodyPr wrap="none" rtlCol="0">
            <a:spAutoFit/>
          </a:bodyPr>
          <a:lstStyle/>
          <a:p>
            <a:r>
              <a:rPr lang="en-US" b="1"/>
              <a:t>Every Friday </a:t>
            </a:r>
          </a:p>
          <a:p>
            <a:r>
              <a:rPr lang="en-US" b="1"/>
              <a:t>12:00 – 12:30</a:t>
            </a:r>
          </a:p>
          <a:p>
            <a:endParaRPr lang="en-US" sz="1100" b="1"/>
          </a:p>
          <a:p>
            <a:r>
              <a:rPr lang="en-US" sz="1100" i="1"/>
              <a:t>Conceirge email notification</a:t>
            </a:r>
          </a:p>
          <a:p>
            <a:r>
              <a:rPr lang="en-US" sz="1100" i="1"/>
              <a:t>Sent to parents</a:t>
            </a:r>
          </a:p>
          <a:p>
            <a:endParaRPr lang="en-US" b="1"/>
          </a:p>
          <a:p>
            <a:r>
              <a:rPr lang="en-US" sz="1200" b="1"/>
              <a:t>Detention slip will allow</a:t>
            </a:r>
          </a:p>
          <a:p>
            <a:r>
              <a:rPr lang="en-US" sz="1200" b="1"/>
              <a:t>Student access to front of </a:t>
            </a:r>
          </a:p>
          <a:p>
            <a:r>
              <a:rPr lang="en-US" sz="1200" b="1"/>
              <a:t>lunch line</a:t>
            </a:r>
          </a:p>
        </p:txBody>
      </p:sp>
    </p:spTree>
    <p:extLst>
      <p:ext uri="{BB962C8B-B14F-4D97-AF65-F5344CB8AC3E}">
        <p14:creationId xmlns:p14="http://schemas.microsoft.com/office/powerpoint/2010/main" val="23942599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DD7FB-2DCC-871B-53A0-08EAD2DA0C55}"/>
              </a:ext>
            </a:extLst>
          </p:cNvPr>
          <p:cNvSpPr>
            <a:spLocks noGrp="1"/>
          </p:cNvSpPr>
          <p:nvPr>
            <p:ph type="title"/>
          </p:nvPr>
        </p:nvSpPr>
        <p:spPr/>
        <p:txBody>
          <a:bodyPr>
            <a:normAutofit/>
          </a:bodyPr>
          <a:lstStyle/>
          <a:p>
            <a:pPr algn="ctr"/>
            <a:r>
              <a:rPr lang="en-US" sz="5400"/>
              <a:t>Missed Detention Consequences</a:t>
            </a:r>
          </a:p>
        </p:txBody>
      </p:sp>
      <p:sp>
        <p:nvSpPr>
          <p:cNvPr id="3" name="Content Placeholder 2">
            <a:extLst>
              <a:ext uri="{FF2B5EF4-FFF2-40B4-BE49-F238E27FC236}">
                <a16:creationId xmlns:a16="http://schemas.microsoft.com/office/drawing/2014/main" id="{9D2C711D-193E-3B0B-B358-39D3C4A5A8C7}"/>
              </a:ext>
            </a:extLst>
          </p:cNvPr>
          <p:cNvSpPr>
            <a:spLocks noGrp="1"/>
          </p:cNvSpPr>
          <p:nvPr>
            <p:ph idx="1"/>
          </p:nvPr>
        </p:nvSpPr>
        <p:spPr>
          <a:xfrm>
            <a:off x="838200" y="1825625"/>
            <a:ext cx="10515600" cy="4584700"/>
          </a:xfrm>
        </p:spPr>
        <p:txBody>
          <a:bodyPr/>
          <a:lstStyle/>
          <a:p>
            <a:r>
              <a:rPr lang="en-US"/>
              <a:t>Missed </a:t>
            </a:r>
            <a:r>
              <a:rPr lang="en-US" u="sng"/>
              <a:t>Lunch Detention </a:t>
            </a:r>
            <a:r>
              <a:rPr lang="en-US"/>
              <a:t>= 			</a:t>
            </a:r>
            <a:r>
              <a:rPr lang="en-US" b="1"/>
              <a:t>Afterschool Detention</a:t>
            </a:r>
          </a:p>
          <a:p>
            <a:endParaRPr lang="en-US"/>
          </a:p>
          <a:p>
            <a:r>
              <a:rPr lang="en-US"/>
              <a:t>Missed </a:t>
            </a:r>
            <a:r>
              <a:rPr lang="en-US" u="sng"/>
              <a:t>Afterschool Detention </a:t>
            </a:r>
            <a:r>
              <a:rPr lang="en-US"/>
              <a:t>=  		  </a:t>
            </a:r>
            <a:r>
              <a:rPr lang="en-US" b="1"/>
              <a:t>Saturday Detention</a:t>
            </a:r>
          </a:p>
          <a:p>
            <a:endParaRPr lang="en-US"/>
          </a:p>
          <a:p>
            <a:r>
              <a:rPr lang="en-US"/>
              <a:t>Missed </a:t>
            </a:r>
            <a:r>
              <a:rPr lang="en-US" u="sng"/>
              <a:t>Saturday Detention</a:t>
            </a:r>
            <a:r>
              <a:rPr lang="en-US"/>
              <a:t> =</a:t>
            </a:r>
          </a:p>
          <a:p>
            <a:endParaRPr lang="en-US"/>
          </a:p>
        </p:txBody>
      </p:sp>
      <p:sp>
        <p:nvSpPr>
          <p:cNvPr id="4" name="Arrow: Right 3">
            <a:extLst>
              <a:ext uri="{FF2B5EF4-FFF2-40B4-BE49-F238E27FC236}">
                <a16:creationId xmlns:a16="http://schemas.microsoft.com/office/drawing/2014/main" id="{4C818FC7-7F8B-2032-3CAB-B1B1D2FC6C5C}"/>
              </a:ext>
            </a:extLst>
          </p:cNvPr>
          <p:cNvSpPr/>
          <p:nvPr/>
        </p:nvSpPr>
        <p:spPr>
          <a:xfrm>
            <a:off x="5742432" y="1825625"/>
            <a:ext cx="978408" cy="484632"/>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Arrow: Right 4">
            <a:extLst>
              <a:ext uri="{FF2B5EF4-FFF2-40B4-BE49-F238E27FC236}">
                <a16:creationId xmlns:a16="http://schemas.microsoft.com/office/drawing/2014/main" id="{93040DAB-BC9F-8654-9DB7-074637636E60}"/>
              </a:ext>
            </a:extLst>
          </p:cNvPr>
          <p:cNvSpPr/>
          <p:nvPr/>
        </p:nvSpPr>
        <p:spPr>
          <a:xfrm>
            <a:off x="6379464" y="2810384"/>
            <a:ext cx="978408" cy="484632"/>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Arrow: Down 5">
            <a:extLst>
              <a:ext uri="{FF2B5EF4-FFF2-40B4-BE49-F238E27FC236}">
                <a16:creationId xmlns:a16="http://schemas.microsoft.com/office/drawing/2014/main" id="{A055B2BF-CCDE-2B07-825F-BA07B08319B0}"/>
              </a:ext>
            </a:extLst>
          </p:cNvPr>
          <p:cNvSpPr/>
          <p:nvPr/>
        </p:nvSpPr>
        <p:spPr>
          <a:xfrm>
            <a:off x="6384036" y="4001294"/>
            <a:ext cx="484632" cy="978408"/>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F6C1A096-C8F2-D1B0-091E-D0F27C9CABB8}"/>
              </a:ext>
            </a:extLst>
          </p:cNvPr>
          <p:cNvSpPr txBox="1"/>
          <p:nvPr/>
        </p:nvSpPr>
        <p:spPr>
          <a:xfrm>
            <a:off x="3949600" y="4979702"/>
            <a:ext cx="5750998"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Aptos" panose="02110004020202020204"/>
                <a:ea typeface="+mn-ea"/>
                <a:cs typeface="+mn-cs"/>
              </a:rPr>
              <a:t>2 – Day Suspension</a:t>
            </a:r>
            <a:endParaRPr kumimoji="0" lang="en-US" sz="3200" b="1"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ptos" panose="02110004020202020204"/>
                <a:ea typeface="+mn-ea"/>
                <a:cs typeface="+mn-cs"/>
              </a:rPr>
              <a:t>Referral &amp; Behavior Probation </a:t>
            </a:r>
            <a:endParaRPr kumimoji="0" lang="en-US" sz="4800" b="1"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159041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2DD8B-E1DD-338F-B2D8-4BDB83FB8EFA}"/>
              </a:ext>
            </a:extLst>
          </p:cNvPr>
          <p:cNvSpPr>
            <a:spLocks noGrp="1"/>
          </p:cNvSpPr>
          <p:nvPr>
            <p:ph type="title"/>
          </p:nvPr>
        </p:nvSpPr>
        <p:spPr/>
        <p:txBody>
          <a:bodyPr>
            <a:normAutofit fontScale="90000"/>
          </a:bodyPr>
          <a:lstStyle/>
          <a:p>
            <a:r>
              <a:rPr lang="en-US" sz="5400" b="1" u="sng"/>
              <a:t>No</a:t>
            </a:r>
            <a:r>
              <a:rPr lang="en-US" sz="5400" u="sng"/>
              <a:t> Wireless Communication Devices</a:t>
            </a:r>
          </a:p>
        </p:txBody>
      </p:sp>
      <p:sp>
        <p:nvSpPr>
          <p:cNvPr id="3" name="Content Placeholder 2">
            <a:extLst>
              <a:ext uri="{FF2B5EF4-FFF2-40B4-BE49-F238E27FC236}">
                <a16:creationId xmlns:a16="http://schemas.microsoft.com/office/drawing/2014/main" id="{2627AB98-291E-6396-AC64-A303FAD00C6D}"/>
              </a:ext>
            </a:extLst>
          </p:cNvPr>
          <p:cNvSpPr>
            <a:spLocks noGrp="1"/>
          </p:cNvSpPr>
          <p:nvPr>
            <p:ph idx="1"/>
          </p:nvPr>
        </p:nvSpPr>
        <p:spPr/>
        <p:txBody>
          <a:bodyPr>
            <a:normAutofit/>
          </a:bodyPr>
          <a:lstStyle/>
          <a:p>
            <a:r>
              <a:rPr lang="en-US" sz="6600"/>
              <a:t>No Devices</a:t>
            </a:r>
          </a:p>
          <a:p>
            <a:r>
              <a:rPr lang="en-US"/>
              <a:t>Smart Watches, Earphones, Tablets </a:t>
            </a:r>
          </a:p>
          <a:p>
            <a:endParaRPr lang="en-US" sz="4800"/>
          </a:p>
        </p:txBody>
      </p:sp>
      <p:pic>
        <p:nvPicPr>
          <p:cNvPr id="5" name="Picture 4">
            <a:extLst>
              <a:ext uri="{FF2B5EF4-FFF2-40B4-BE49-F238E27FC236}">
                <a16:creationId xmlns:a16="http://schemas.microsoft.com/office/drawing/2014/main" id="{FEA1E4FE-54F9-629D-CF31-2DBE1E9A5EBC}"/>
              </a:ext>
            </a:extLst>
          </p:cNvPr>
          <p:cNvPicPr>
            <a:picLocks noChangeAspect="1"/>
          </p:cNvPicPr>
          <p:nvPr/>
        </p:nvPicPr>
        <p:blipFill>
          <a:blip r:embed="rId2"/>
          <a:stretch>
            <a:fillRect/>
          </a:stretch>
        </p:blipFill>
        <p:spPr>
          <a:xfrm>
            <a:off x="10620272" y="65309"/>
            <a:ext cx="1467055" cy="1667108"/>
          </a:xfrm>
          <a:prstGeom prst="rect">
            <a:avLst/>
          </a:prstGeom>
        </p:spPr>
      </p:pic>
      <p:pic>
        <p:nvPicPr>
          <p:cNvPr id="9" name="Picture 8">
            <a:extLst>
              <a:ext uri="{FF2B5EF4-FFF2-40B4-BE49-F238E27FC236}">
                <a16:creationId xmlns:a16="http://schemas.microsoft.com/office/drawing/2014/main" id="{46612A02-C9D9-E34E-EC8E-BAB9DFE3140B}"/>
              </a:ext>
            </a:extLst>
          </p:cNvPr>
          <p:cNvPicPr>
            <a:picLocks noChangeAspect="1"/>
          </p:cNvPicPr>
          <p:nvPr/>
        </p:nvPicPr>
        <p:blipFill>
          <a:blip r:embed="rId3"/>
          <a:stretch>
            <a:fillRect/>
          </a:stretch>
        </p:blipFill>
        <p:spPr>
          <a:xfrm>
            <a:off x="6447378" y="5192268"/>
            <a:ext cx="2686425" cy="1571844"/>
          </a:xfrm>
          <a:prstGeom prst="rect">
            <a:avLst/>
          </a:prstGeom>
        </p:spPr>
      </p:pic>
      <p:pic>
        <p:nvPicPr>
          <p:cNvPr id="11" name="Picture 10">
            <a:extLst>
              <a:ext uri="{FF2B5EF4-FFF2-40B4-BE49-F238E27FC236}">
                <a16:creationId xmlns:a16="http://schemas.microsoft.com/office/drawing/2014/main" id="{8F3F24E7-D922-D997-5E95-811C86004AF0}"/>
              </a:ext>
            </a:extLst>
          </p:cNvPr>
          <p:cNvPicPr>
            <a:picLocks noChangeAspect="1"/>
          </p:cNvPicPr>
          <p:nvPr/>
        </p:nvPicPr>
        <p:blipFill>
          <a:blip r:embed="rId4"/>
          <a:stretch>
            <a:fillRect/>
          </a:stretch>
        </p:blipFill>
        <p:spPr>
          <a:xfrm>
            <a:off x="10553503" y="3202319"/>
            <a:ext cx="1409897" cy="1705213"/>
          </a:xfrm>
          <a:prstGeom prst="rect">
            <a:avLst/>
          </a:prstGeom>
        </p:spPr>
      </p:pic>
      <p:pic>
        <p:nvPicPr>
          <p:cNvPr id="13" name="Picture 12">
            <a:extLst>
              <a:ext uri="{FF2B5EF4-FFF2-40B4-BE49-F238E27FC236}">
                <a16:creationId xmlns:a16="http://schemas.microsoft.com/office/drawing/2014/main" id="{468D12FE-6577-3A7C-0567-278C211F2307}"/>
              </a:ext>
            </a:extLst>
          </p:cNvPr>
          <p:cNvPicPr>
            <a:picLocks noChangeAspect="1"/>
          </p:cNvPicPr>
          <p:nvPr/>
        </p:nvPicPr>
        <p:blipFill>
          <a:blip r:embed="rId5"/>
          <a:stretch>
            <a:fillRect/>
          </a:stretch>
        </p:blipFill>
        <p:spPr>
          <a:xfrm>
            <a:off x="4522311" y="4500329"/>
            <a:ext cx="1457528" cy="1676634"/>
          </a:xfrm>
          <a:prstGeom prst="rect">
            <a:avLst/>
          </a:prstGeom>
        </p:spPr>
      </p:pic>
      <p:pic>
        <p:nvPicPr>
          <p:cNvPr id="15" name="Picture 14">
            <a:extLst>
              <a:ext uri="{FF2B5EF4-FFF2-40B4-BE49-F238E27FC236}">
                <a16:creationId xmlns:a16="http://schemas.microsoft.com/office/drawing/2014/main" id="{6F511603-E1AE-71AA-8321-CCFB90026F42}"/>
              </a:ext>
            </a:extLst>
          </p:cNvPr>
          <p:cNvPicPr>
            <a:picLocks noChangeAspect="1"/>
          </p:cNvPicPr>
          <p:nvPr/>
        </p:nvPicPr>
        <p:blipFill>
          <a:blip r:embed="rId6"/>
          <a:stretch>
            <a:fillRect/>
          </a:stretch>
        </p:blipFill>
        <p:spPr>
          <a:xfrm>
            <a:off x="1142589" y="3632970"/>
            <a:ext cx="1209844" cy="1152686"/>
          </a:xfrm>
          <a:prstGeom prst="rect">
            <a:avLst/>
          </a:prstGeom>
        </p:spPr>
      </p:pic>
      <p:pic>
        <p:nvPicPr>
          <p:cNvPr id="17" name="Picture 16">
            <a:extLst>
              <a:ext uri="{FF2B5EF4-FFF2-40B4-BE49-F238E27FC236}">
                <a16:creationId xmlns:a16="http://schemas.microsoft.com/office/drawing/2014/main" id="{7DAAE698-BB75-F0A0-2253-25C99A75A991}"/>
              </a:ext>
            </a:extLst>
          </p:cNvPr>
          <p:cNvPicPr>
            <a:picLocks noChangeAspect="1"/>
          </p:cNvPicPr>
          <p:nvPr/>
        </p:nvPicPr>
        <p:blipFill>
          <a:blip r:embed="rId7"/>
          <a:stretch>
            <a:fillRect/>
          </a:stretch>
        </p:blipFill>
        <p:spPr>
          <a:xfrm>
            <a:off x="9634278" y="5163689"/>
            <a:ext cx="2257740" cy="1629002"/>
          </a:xfrm>
          <a:prstGeom prst="rect">
            <a:avLst/>
          </a:prstGeom>
        </p:spPr>
      </p:pic>
      <p:pic>
        <p:nvPicPr>
          <p:cNvPr id="19" name="Picture 18">
            <a:extLst>
              <a:ext uri="{FF2B5EF4-FFF2-40B4-BE49-F238E27FC236}">
                <a16:creationId xmlns:a16="http://schemas.microsoft.com/office/drawing/2014/main" id="{5D5935D5-9245-E736-70EE-C7228A2E7465}"/>
              </a:ext>
            </a:extLst>
          </p:cNvPr>
          <p:cNvPicPr>
            <a:picLocks noChangeAspect="1"/>
          </p:cNvPicPr>
          <p:nvPr/>
        </p:nvPicPr>
        <p:blipFill>
          <a:blip r:embed="rId8"/>
          <a:stretch>
            <a:fillRect/>
          </a:stretch>
        </p:blipFill>
        <p:spPr>
          <a:xfrm>
            <a:off x="1338207" y="4882925"/>
            <a:ext cx="2524477" cy="1609950"/>
          </a:xfrm>
          <a:prstGeom prst="rect">
            <a:avLst/>
          </a:prstGeom>
        </p:spPr>
      </p:pic>
      <p:sp>
        <p:nvSpPr>
          <p:cNvPr id="20" name="TextBox 19">
            <a:extLst>
              <a:ext uri="{FF2B5EF4-FFF2-40B4-BE49-F238E27FC236}">
                <a16:creationId xmlns:a16="http://schemas.microsoft.com/office/drawing/2014/main" id="{7A53B45A-A6C0-46E6-7EA5-345967945837}"/>
              </a:ext>
            </a:extLst>
          </p:cNvPr>
          <p:cNvSpPr txBox="1"/>
          <p:nvPr/>
        </p:nvSpPr>
        <p:spPr>
          <a:xfrm>
            <a:off x="3581013" y="1325860"/>
            <a:ext cx="47647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ptos" panose="02110004020202020204"/>
                <a:ea typeface="+mn-ea"/>
                <a:cs typeface="+mn-cs"/>
              </a:rPr>
              <a:t>Off &amp; Away for the entire day</a:t>
            </a:r>
          </a:p>
        </p:txBody>
      </p:sp>
      <p:pic>
        <p:nvPicPr>
          <p:cNvPr id="22" name="Picture 21">
            <a:extLst>
              <a:ext uri="{FF2B5EF4-FFF2-40B4-BE49-F238E27FC236}">
                <a16:creationId xmlns:a16="http://schemas.microsoft.com/office/drawing/2014/main" id="{83114B8F-29B1-DCC4-C27F-0E7A1862B47E}"/>
              </a:ext>
            </a:extLst>
          </p:cNvPr>
          <p:cNvPicPr>
            <a:picLocks noChangeAspect="1"/>
          </p:cNvPicPr>
          <p:nvPr/>
        </p:nvPicPr>
        <p:blipFill>
          <a:blip r:embed="rId9"/>
          <a:stretch>
            <a:fillRect/>
          </a:stretch>
        </p:blipFill>
        <p:spPr>
          <a:xfrm>
            <a:off x="7875729" y="2797867"/>
            <a:ext cx="2179469" cy="1491829"/>
          </a:xfrm>
          <a:prstGeom prst="rect">
            <a:avLst/>
          </a:prstGeom>
        </p:spPr>
      </p:pic>
    </p:spTree>
    <p:extLst>
      <p:ext uri="{BB962C8B-B14F-4D97-AF65-F5344CB8AC3E}">
        <p14:creationId xmlns:p14="http://schemas.microsoft.com/office/powerpoint/2010/main" val="637192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1A3BA-3E7F-2FDB-F728-6F4305B7906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AAAA92C0-803B-78E3-7EDA-19BC20A090EB}"/>
              </a:ext>
            </a:extLst>
          </p:cNvPr>
          <p:cNvSpPr>
            <a:spLocks noGrp="1"/>
          </p:cNvSpPr>
          <p:nvPr>
            <p:ph type="subTitle" idx="1"/>
          </p:nvPr>
        </p:nvSpPr>
        <p:spPr/>
        <p:txBody>
          <a:bodyPr>
            <a:noAutofit/>
          </a:bodyPr>
          <a:lstStyle/>
          <a:p>
            <a:r>
              <a:rPr lang="en-US" sz="4400" b="1"/>
              <a:t>ONE </a:t>
            </a:r>
            <a:r>
              <a:rPr lang="en-US" sz="4400" b="1" u="sng">
                <a:solidFill>
                  <a:srgbClr val="FF0000"/>
                </a:solidFill>
              </a:rPr>
              <a:t>(1) </a:t>
            </a:r>
            <a:r>
              <a:rPr lang="en-US" sz="4400" b="1"/>
              <a:t>Student in a Stall at a time!</a:t>
            </a:r>
          </a:p>
          <a:p>
            <a:r>
              <a:rPr lang="en-US" sz="4400" b="1"/>
              <a:t>This includes the Large Stall!!</a:t>
            </a:r>
          </a:p>
          <a:p>
            <a:r>
              <a:rPr lang="en-US" sz="4400" b="1"/>
              <a:t>Consequences will be distributed.</a:t>
            </a:r>
          </a:p>
        </p:txBody>
      </p:sp>
      <p:pic>
        <p:nvPicPr>
          <p:cNvPr id="5" name="Picture 4">
            <a:extLst>
              <a:ext uri="{FF2B5EF4-FFF2-40B4-BE49-F238E27FC236}">
                <a16:creationId xmlns:a16="http://schemas.microsoft.com/office/drawing/2014/main" id="{3D153A02-AFCD-C1DF-4BCC-D440CC046FD4}"/>
              </a:ext>
            </a:extLst>
          </p:cNvPr>
          <p:cNvPicPr>
            <a:picLocks noChangeAspect="1"/>
          </p:cNvPicPr>
          <p:nvPr/>
        </p:nvPicPr>
        <p:blipFill>
          <a:blip r:embed="rId2"/>
          <a:stretch>
            <a:fillRect/>
          </a:stretch>
        </p:blipFill>
        <p:spPr>
          <a:xfrm>
            <a:off x="1381125" y="381000"/>
            <a:ext cx="9401175" cy="3128964"/>
          </a:xfrm>
          <a:prstGeom prst="rect">
            <a:avLst/>
          </a:prstGeom>
        </p:spPr>
      </p:pic>
    </p:spTree>
    <p:extLst>
      <p:ext uri="{BB962C8B-B14F-4D97-AF65-F5344CB8AC3E}">
        <p14:creationId xmlns:p14="http://schemas.microsoft.com/office/powerpoint/2010/main" val="21583516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B781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55B573C2-795D-E4A5-4BDC-4D3B9DCC9778}"/>
              </a:ext>
            </a:extLst>
          </p:cNvPr>
          <p:cNvPicPr>
            <a:picLocks noGrp="1" noChangeAspect="1"/>
          </p:cNvPicPr>
          <p:nvPr>
            <p:ph idx="1"/>
          </p:nvPr>
        </p:nvPicPr>
        <p:blipFill>
          <a:blip r:embed="rId2"/>
          <a:stretch>
            <a:fillRect/>
          </a:stretch>
        </p:blipFill>
        <p:spPr>
          <a:xfrm>
            <a:off x="913613" y="643467"/>
            <a:ext cx="10364773" cy="5571066"/>
          </a:xfrm>
          <a:prstGeom prst="rect">
            <a:avLst/>
          </a:prstGeom>
        </p:spPr>
      </p:pic>
    </p:spTree>
    <p:extLst>
      <p:ext uri="{BB962C8B-B14F-4D97-AF65-F5344CB8AC3E}">
        <p14:creationId xmlns:p14="http://schemas.microsoft.com/office/powerpoint/2010/main" val="20246187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FAA2CC-8E7C-A444-6CCA-E6BFAE63A8BB}"/>
              </a:ext>
            </a:extLst>
          </p:cNvPr>
          <p:cNvPicPr>
            <a:picLocks noChangeAspect="1"/>
          </p:cNvPicPr>
          <p:nvPr/>
        </p:nvPicPr>
        <p:blipFill>
          <a:blip r:embed="rId2"/>
          <a:stretch>
            <a:fillRect/>
          </a:stretch>
        </p:blipFill>
        <p:spPr>
          <a:xfrm>
            <a:off x="1957090" y="561796"/>
            <a:ext cx="8277820" cy="6165608"/>
          </a:xfrm>
          <a:prstGeom prst="rect">
            <a:avLst/>
          </a:prstGeom>
        </p:spPr>
      </p:pic>
    </p:spTree>
    <p:extLst>
      <p:ext uri="{BB962C8B-B14F-4D97-AF65-F5344CB8AC3E}">
        <p14:creationId xmlns:p14="http://schemas.microsoft.com/office/powerpoint/2010/main" val="5327626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4DEF9E-2450-FBDC-C3E1-3BEDB096FD3D}"/>
              </a:ext>
            </a:extLst>
          </p:cNvPr>
          <p:cNvPicPr>
            <a:picLocks noChangeAspect="1"/>
          </p:cNvPicPr>
          <p:nvPr/>
        </p:nvPicPr>
        <p:blipFill>
          <a:blip r:embed="rId2"/>
          <a:stretch>
            <a:fillRect/>
          </a:stretch>
        </p:blipFill>
        <p:spPr>
          <a:xfrm>
            <a:off x="106212" y="0"/>
            <a:ext cx="11979575" cy="6858000"/>
          </a:xfrm>
          <a:prstGeom prst="rect">
            <a:avLst/>
          </a:prstGeom>
        </p:spPr>
      </p:pic>
    </p:spTree>
    <p:extLst>
      <p:ext uri="{BB962C8B-B14F-4D97-AF65-F5344CB8AC3E}">
        <p14:creationId xmlns:p14="http://schemas.microsoft.com/office/powerpoint/2010/main" val="692686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60918"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28" name="Rectangle 2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endParaRPr lang="en-US" sz="984" kern="0">
              <a:solidFill>
                <a:srgbClr val="FFFFFF"/>
              </a:solidFill>
              <a:latin typeface="Gill Sans Nova"/>
              <a:sym typeface="Arial"/>
            </a:endParaRPr>
          </a:p>
        </p:txBody>
      </p:sp>
      <p:pic>
        <p:nvPicPr>
          <p:cNvPr id="5" name="Picture 4">
            <a:extLst>
              <a:ext uri="{FF2B5EF4-FFF2-40B4-BE49-F238E27FC236}">
                <a16:creationId xmlns:a16="http://schemas.microsoft.com/office/drawing/2014/main" id="{E93DD51B-E203-72D3-9C3D-3737F0949711}"/>
              </a:ext>
            </a:extLst>
          </p:cNvPr>
          <p:cNvPicPr>
            <a:picLocks noChangeAspect="1"/>
          </p:cNvPicPr>
          <p:nvPr/>
        </p:nvPicPr>
        <p:blipFill>
          <a:blip r:embed="rId2"/>
          <a:srcRect l="2179" r="8820" b="-1"/>
          <a:stretch/>
        </p:blipFill>
        <p:spPr>
          <a:xfrm>
            <a:off x="1524014" y="7"/>
            <a:ext cx="9143986" cy="6857993"/>
          </a:xfrm>
          <a:prstGeom prst="rect">
            <a:avLst/>
          </a:prstGeom>
        </p:spPr>
      </p:pic>
      <p:sp>
        <p:nvSpPr>
          <p:cNvPr id="30" name="Rectangle 29">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2" y="0"/>
            <a:ext cx="7004404" cy="68580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endParaRPr lang="en-US" sz="984" kern="0">
              <a:solidFill>
                <a:srgbClr val="FFFFFF"/>
              </a:solidFill>
              <a:latin typeface="Gill Sans Nova"/>
              <a:sym typeface="Arial"/>
            </a:endParaRPr>
          </a:p>
        </p:txBody>
      </p:sp>
      <p:sp>
        <p:nvSpPr>
          <p:cNvPr id="2" name="Title 1">
            <a:extLst>
              <a:ext uri="{FF2B5EF4-FFF2-40B4-BE49-F238E27FC236}">
                <a16:creationId xmlns:a16="http://schemas.microsoft.com/office/drawing/2014/main" id="{FD1F6008-8F4E-47D3-8648-2CB53014CD13}"/>
              </a:ext>
            </a:extLst>
          </p:cNvPr>
          <p:cNvSpPr>
            <a:spLocks noGrp="1"/>
          </p:cNvSpPr>
          <p:nvPr>
            <p:ph type="title"/>
          </p:nvPr>
        </p:nvSpPr>
        <p:spPr>
          <a:xfrm>
            <a:off x="1882485" y="1122362"/>
            <a:ext cx="3017520" cy="2802219"/>
          </a:xfrm>
        </p:spPr>
        <p:txBody>
          <a:bodyPr vert="horz" lIns="64294" tIns="32147" rIns="64294" bIns="32147" rtlCol="0" anchor="b">
            <a:normAutofit fontScale="90000"/>
          </a:bodyPr>
          <a:lstStyle/>
          <a:p>
            <a:pPr defTabSz="642915"/>
            <a:r>
              <a:rPr lang="en-US" sz="4711" b="1" cap="all"/>
              <a:t>NO FOOD or drink  ON THE COURT </a:t>
            </a:r>
          </a:p>
        </p:txBody>
      </p:sp>
    </p:spTree>
    <p:extLst>
      <p:ext uri="{BB962C8B-B14F-4D97-AF65-F5344CB8AC3E}">
        <p14:creationId xmlns:p14="http://schemas.microsoft.com/office/powerpoint/2010/main" val="30042775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983080A-6551-4451-BD82-99B048897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857250"/>
            <a:ext cx="9144000" cy="51435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97"/>
            <a:endParaRPr lang="en-US" sz="1350">
              <a:solidFill>
                <a:prstClr val="white"/>
              </a:solidFill>
              <a:latin typeface="Grandview Display"/>
              <a:sym typeface="Arial"/>
            </a:endParaRPr>
          </a:p>
        </p:txBody>
      </p:sp>
      <p:pic>
        <p:nvPicPr>
          <p:cNvPr id="4" name="Picture 3" descr="Aerial view of a basketball court">
            <a:extLst>
              <a:ext uri="{FF2B5EF4-FFF2-40B4-BE49-F238E27FC236}">
                <a16:creationId xmlns:a16="http://schemas.microsoft.com/office/drawing/2014/main" id="{3A81D734-5B8A-2D64-E01A-E57B883F39BF}"/>
              </a:ext>
            </a:extLst>
          </p:cNvPr>
          <p:cNvPicPr>
            <a:picLocks noChangeAspect="1"/>
          </p:cNvPicPr>
          <p:nvPr/>
        </p:nvPicPr>
        <p:blipFill>
          <a:blip r:embed="rId2">
            <a:alphaModFix amt="40000"/>
          </a:blip>
          <a:srcRect t="4544" b="8918"/>
          <a:stretch/>
        </p:blipFill>
        <p:spPr>
          <a:xfrm>
            <a:off x="1524015" y="857258"/>
            <a:ext cx="9143985" cy="5143489"/>
          </a:xfrm>
          <a:prstGeom prst="rect">
            <a:avLst/>
          </a:prstGeom>
        </p:spPr>
      </p:pic>
      <p:sp>
        <p:nvSpPr>
          <p:cNvPr id="2" name="Title 1">
            <a:extLst>
              <a:ext uri="{FF2B5EF4-FFF2-40B4-BE49-F238E27FC236}">
                <a16:creationId xmlns:a16="http://schemas.microsoft.com/office/drawing/2014/main" id="{8F12C228-4A13-EF50-2B97-91A8EE5AE16B}"/>
              </a:ext>
            </a:extLst>
          </p:cNvPr>
          <p:cNvSpPr>
            <a:spLocks noGrp="1"/>
          </p:cNvSpPr>
          <p:nvPr>
            <p:ph type="ctrTitle"/>
          </p:nvPr>
        </p:nvSpPr>
        <p:spPr>
          <a:xfrm>
            <a:off x="4117818" y="1296162"/>
            <a:ext cx="4372824" cy="4043033"/>
          </a:xfrm>
        </p:spPr>
        <p:txBody>
          <a:bodyPr anchor="b">
            <a:normAutofit fontScale="90000"/>
          </a:bodyPr>
          <a:lstStyle/>
          <a:p>
            <a:pPr algn="ct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r>
              <a:rPr lang="en-US" sz="3975" b="0">
                <a:solidFill>
                  <a:srgbClr val="FFFFFF"/>
                </a:solidFill>
              </a:rPr>
              <a:t>on basketball courts OR turf</a:t>
            </a:r>
            <a:br>
              <a:rPr lang="en-US" sz="3975" b="0">
                <a:solidFill>
                  <a:srgbClr val="FFFFFF"/>
                </a:solidFill>
              </a:rPr>
            </a:br>
            <a:r>
              <a:rPr lang="en-US" sz="3975" b="0">
                <a:solidFill>
                  <a:srgbClr val="FFFFFF"/>
                </a:solidFill>
              </a:rPr>
              <a:t> </a:t>
            </a:r>
            <a:r>
              <a:rPr lang="en-US" sz="3975" u="sng">
                <a:solidFill>
                  <a:srgbClr val="00B0F0"/>
                </a:solidFill>
              </a:rPr>
              <a:t>without a staff member present</a:t>
            </a:r>
            <a:br>
              <a:rPr lang="en-US" u="sng">
                <a:solidFill>
                  <a:srgbClr val="FFFFFF"/>
                </a:solidFill>
              </a:rPr>
            </a:br>
            <a:r>
              <a:rPr lang="en-US" sz="3675" u="sng">
                <a:solidFill>
                  <a:srgbClr val="FFFFFF"/>
                </a:solidFill>
              </a:rPr>
              <a:t>(This means mornings &amp; after school too.)</a:t>
            </a:r>
            <a:endParaRPr lang="en-US" sz="3675">
              <a:solidFill>
                <a:srgbClr val="FFFFFF"/>
              </a:solidFill>
            </a:endParaRPr>
          </a:p>
        </p:txBody>
      </p:sp>
      <p:sp>
        <p:nvSpPr>
          <p:cNvPr id="3" name="Subtitle 2">
            <a:extLst>
              <a:ext uri="{FF2B5EF4-FFF2-40B4-BE49-F238E27FC236}">
                <a16:creationId xmlns:a16="http://schemas.microsoft.com/office/drawing/2014/main" id="{0A8DAB23-DDC3-3E38-FEFF-4817DA1E956C}"/>
              </a:ext>
            </a:extLst>
          </p:cNvPr>
          <p:cNvSpPr>
            <a:spLocks noGrp="1"/>
          </p:cNvSpPr>
          <p:nvPr>
            <p:ph type="subTitle" idx="1"/>
          </p:nvPr>
        </p:nvSpPr>
        <p:spPr>
          <a:xfrm>
            <a:off x="2268427" y="904781"/>
            <a:ext cx="7546283" cy="1310488"/>
          </a:xfrm>
        </p:spPr>
        <p:txBody>
          <a:bodyPr anchor="t">
            <a:noAutofit/>
          </a:bodyPr>
          <a:lstStyle/>
          <a:p>
            <a:pPr algn="ctr"/>
            <a:r>
              <a:rPr lang="en-US" sz="2400" b="0">
                <a:solidFill>
                  <a:srgbClr val="FFFFFF"/>
                </a:solidFill>
              </a:rPr>
              <a:t>		</a:t>
            </a:r>
            <a:endParaRPr lang="en-US" sz="2700" b="0">
              <a:solidFill>
                <a:srgbClr val="FFFFFF"/>
              </a:solidFill>
            </a:endParaRPr>
          </a:p>
          <a:p>
            <a:pPr algn="ctr"/>
            <a:r>
              <a:rPr lang="en-US" sz="3000">
                <a:solidFill>
                  <a:srgbClr val="00B0F0"/>
                </a:solidFill>
              </a:rPr>
              <a:t>      NO  Playing ANY SPORTS </a:t>
            </a:r>
            <a:endParaRPr lang="en-US" sz="3000" b="0">
              <a:solidFill>
                <a:srgbClr val="FFFFFF"/>
              </a:solidFill>
            </a:endParaRPr>
          </a:p>
        </p:txBody>
      </p:sp>
      <p:cxnSp>
        <p:nvCxnSpPr>
          <p:cNvPr id="11" name="Straight Connector 10">
            <a:extLst>
              <a:ext uri="{FF2B5EF4-FFF2-40B4-BE49-F238E27FC236}">
                <a16:creationId xmlns:a16="http://schemas.microsoft.com/office/drawing/2014/main" id="{8A5C8BF2-C035-4BFF-8802-A397238344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68427" y="5561838"/>
            <a:ext cx="7656623"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959711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B641A5D-F99E-ACCA-5ABC-BCF52DCD4DD4}"/>
              </a:ext>
            </a:extLst>
          </p:cNvPr>
          <p:cNvPicPr>
            <a:picLocks noChangeAspect="1"/>
          </p:cNvPicPr>
          <p:nvPr/>
        </p:nvPicPr>
        <p:blipFill>
          <a:blip r:embed="rId2"/>
          <a:srcRect t="11485" r="2" b="16025"/>
          <a:stretch>
            <a:fillRect/>
          </a:stretch>
        </p:blipFill>
        <p:spPr>
          <a:xfrm>
            <a:off x="6421035" y="643467"/>
            <a:ext cx="5129784" cy="5571066"/>
          </a:xfrm>
          <a:prstGeom prst="rect">
            <a:avLst/>
          </a:prstGeom>
        </p:spPr>
      </p:pic>
      <p:sp>
        <p:nvSpPr>
          <p:cNvPr id="14" name="Rectangle 13">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2CB729EF-1104-61AF-860A-83705297D9E9}"/>
              </a:ext>
            </a:extLst>
          </p:cNvPr>
          <p:cNvPicPr>
            <a:picLocks noGrp="1" noChangeAspect="1"/>
          </p:cNvPicPr>
          <p:nvPr>
            <p:ph idx="1"/>
          </p:nvPr>
        </p:nvPicPr>
        <p:blipFill>
          <a:blip r:embed="rId3"/>
          <a:srcRect t="5732" r="-2" b="23404"/>
          <a:stretch>
            <a:fillRect/>
          </a:stretch>
        </p:blipFill>
        <p:spPr>
          <a:xfrm>
            <a:off x="641180" y="643467"/>
            <a:ext cx="5129784" cy="5571066"/>
          </a:xfrm>
          <a:prstGeom prst="rect">
            <a:avLst/>
          </a:prstGeom>
        </p:spPr>
      </p:pic>
    </p:spTree>
    <p:extLst>
      <p:ext uri="{BB962C8B-B14F-4D97-AF65-F5344CB8AC3E}">
        <p14:creationId xmlns:p14="http://schemas.microsoft.com/office/powerpoint/2010/main" val="10506491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2B5E183-C3B0-F42F-6EFB-FC8FFF7ADB5F}"/>
              </a:ext>
            </a:extLst>
          </p:cNvPr>
          <p:cNvPicPr>
            <a:picLocks noChangeAspect="1"/>
          </p:cNvPicPr>
          <p:nvPr/>
        </p:nvPicPr>
        <p:blipFill>
          <a:blip r:embed="rId2"/>
          <a:srcRect t="8289" r="20302" b="801"/>
          <a:stretch/>
        </p:blipFill>
        <p:spPr>
          <a:xfrm>
            <a:off x="1524014" y="7"/>
            <a:ext cx="9143986" cy="6857993"/>
          </a:xfrm>
          <a:prstGeom prst="rect">
            <a:avLst/>
          </a:prstGeom>
        </p:spPr>
      </p:pic>
      <p:sp>
        <p:nvSpPr>
          <p:cNvPr id="13" name="Rectangle 12">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7601"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defRPr/>
            </a:pPr>
            <a:endParaRPr lang="en-US" sz="1266">
              <a:solidFill>
                <a:prstClr val="white"/>
              </a:solidFill>
              <a:latin typeface="Calibri" panose="020F0502020204030204"/>
              <a:sym typeface="Arial"/>
            </a:endParaRPr>
          </a:p>
        </p:txBody>
      </p:sp>
      <p:graphicFrame>
        <p:nvGraphicFramePr>
          <p:cNvPr id="6" name="Text Placeholder 3">
            <a:extLst>
              <a:ext uri="{FF2B5EF4-FFF2-40B4-BE49-F238E27FC236}">
                <a16:creationId xmlns:a16="http://schemas.microsoft.com/office/drawing/2014/main" id="{CF20CA80-3CA1-4787-A502-43F16D958506}"/>
              </a:ext>
            </a:extLst>
          </p:cNvPr>
          <p:cNvGraphicFramePr>
            <a:graphicFrameLocks noGrp="1"/>
          </p:cNvGraphicFramePr>
          <p:nvPr>
            <p:ph sz="half" idx="1"/>
            <p:extLst>
              <p:ext uri="{D42A27DB-BD31-4B8C-83A1-F6EECF244321}">
                <p14:modId xmlns:p14="http://schemas.microsoft.com/office/powerpoint/2010/main" val="1770724413"/>
              </p:ext>
            </p:extLst>
          </p:nvPr>
        </p:nvGraphicFramePr>
        <p:xfrm>
          <a:off x="347472" y="128016"/>
          <a:ext cx="11603736" cy="65836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7296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5D1A20-EF9C-5D88-04C4-D928414EC8FD}"/>
              </a:ext>
            </a:extLst>
          </p:cNvPr>
          <p:cNvSpPr>
            <a:spLocks noGrp="1"/>
          </p:cNvSpPr>
          <p:nvPr>
            <p:ph type="title"/>
          </p:nvPr>
        </p:nvSpPr>
        <p:spPr>
          <a:xfrm>
            <a:off x="838200" y="365125"/>
            <a:ext cx="10515600" cy="918468"/>
          </a:xfrm>
        </p:spPr>
        <p:txBody>
          <a:bodyPr/>
          <a:lstStyle/>
          <a:p>
            <a:r>
              <a:rPr lang="en-US"/>
              <a:t>Quick Tips From the IT Department</a:t>
            </a:r>
          </a:p>
        </p:txBody>
      </p:sp>
      <p:pic>
        <p:nvPicPr>
          <p:cNvPr id="6" name="Content Placeholder 5" descr="A black electronic keypad on a white wall&#10;&#10;AI-generated content may be incorrect.">
            <a:extLst>
              <a:ext uri="{FF2B5EF4-FFF2-40B4-BE49-F238E27FC236}">
                <a16:creationId xmlns:a16="http://schemas.microsoft.com/office/drawing/2014/main" id="{F3A0067B-9D89-6A72-4C5A-2DC5DCBDA055}"/>
              </a:ext>
            </a:extLst>
          </p:cNvPr>
          <p:cNvPicPr>
            <a:picLocks noGrp="1" noChangeAspect="1"/>
          </p:cNvPicPr>
          <p:nvPr>
            <p:ph idx="1"/>
          </p:nvPr>
        </p:nvPicPr>
        <p:blipFill>
          <a:blip r:embed="rId2"/>
          <a:srcRect l="19196" t="28967" r="21224" b="17380"/>
          <a:stretch>
            <a:fillRect/>
          </a:stretch>
        </p:blipFill>
        <p:spPr>
          <a:xfrm>
            <a:off x="2537402" y="1457205"/>
            <a:ext cx="1008122" cy="1525287"/>
          </a:xfrm>
          <a:prstGeom prst="rect">
            <a:avLst/>
          </a:prstGeom>
        </p:spPr>
      </p:pic>
      <p:sp>
        <p:nvSpPr>
          <p:cNvPr id="7" name="TextBox 6">
            <a:extLst>
              <a:ext uri="{FF2B5EF4-FFF2-40B4-BE49-F238E27FC236}">
                <a16:creationId xmlns:a16="http://schemas.microsoft.com/office/drawing/2014/main" id="{38C6E717-DC19-99F0-7589-776821072756}"/>
              </a:ext>
            </a:extLst>
          </p:cNvPr>
          <p:cNvSpPr txBox="1"/>
          <p:nvPr/>
        </p:nvSpPr>
        <p:spPr>
          <a:xfrm>
            <a:off x="4073903" y="1759531"/>
            <a:ext cx="664160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New student's lunch numbers will be entered and working by the end of this week. Students can use their lunch number on keypads to enter student areas.</a:t>
            </a:r>
          </a:p>
        </p:txBody>
      </p:sp>
      <p:pic>
        <p:nvPicPr>
          <p:cNvPr id="8" name="Picture 7" descr="A blue text on a black background&#10;&#10;AI-generated content may be incorrect.">
            <a:extLst>
              <a:ext uri="{FF2B5EF4-FFF2-40B4-BE49-F238E27FC236}">
                <a16:creationId xmlns:a16="http://schemas.microsoft.com/office/drawing/2014/main" id="{1777F1C4-6E3D-7D81-8011-E9CE0E07ACA5}"/>
              </a:ext>
            </a:extLst>
          </p:cNvPr>
          <p:cNvPicPr>
            <a:picLocks noChangeAspect="1"/>
          </p:cNvPicPr>
          <p:nvPr/>
        </p:nvPicPr>
        <p:blipFill>
          <a:blip r:embed="rId3"/>
          <a:stretch>
            <a:fillRect/>
          </a:stretch>
        </p:blipFill>
        <p:spPr>
          <a:xfrm>
            <a:off x="1021728" y="3430994"/>
            <a:ext cx="2743200" cy="1162431"/>
          </a:xfrm>
          <a:prstGeom prst="rect">
            <a:avLst/>
          </a:prstGeom>
        </p:spPr>
      </p:pic>
      <p:sp>
        <p:nvSpPr>
          <p:cNvPr id="9" name="TextBox 8">
            <a:extLst>
              <a:ext uri="{FF2B5EF4-FFF2-40B4-BE49-F238E27FC236}">
                <a16:creationId xmlns:a16="http://schemas.microsoft.com/office/drawing/2014/main" id="{963843FB-CF94-99F3-6C46-74FD4F25A301}"/>
              </a:ext>
            </a:extLst>
          </p:cNvPr>
          <p:cNvSpPr txBox="1"/>
          <p:nvPr/>
        </p:nvSpPr>
        <p:spPr>
          <a:xfrm>
            <a:off x="4095181" y="3430069"/>
            <a:ext cx="593179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All student passwords have been reset! New passwords are in the following format: </a:t>
            </a:r>
            <a:r>
              <a:rPr kumimoji="0" lang="en-US" sz="1800" b="1" i="0" u="none" strike="noStrike" kern="1200" cap="none" spc="0" normalizeH="0" baseline="0" noProof="0" err="1">
                <a:ln>
                  <a:noFill/>
                </a:ln>
                <a:solidFill>
                  <a:prstClr val="black"/>
                </a:solidFill>
                <a:effectLst/>
                <a:uLnTx/>
                <a:uFillTx/>
                <a:latin typeface="Calibri" panose="020F0502020204030204"/>
                <a:ea typeface="+mn-ea"/>
                <a:cs typeface="+mn-cs"/>
              </a:rPr>
              <a:t>MMDDYYYYfl</a:t>
            </a:r>
            <a:endPar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Where MMDDYYYY is your birthday, and </a:t>
            </a:r>
            <a:r>
              <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rPr>
              <a:t>fl</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is your first initial + last initial. Ex: 06112009jd</a:t>
            </a:r>
          </a:p>
        </p:txBody>
      </p:sp>
      <p:sp>
        <p:nvSpPr>
          <p:cNvPr id="10" name="TextBox 9">
            <a:extLst>
              <a:ext uri="{FF2B5EF4-FFF2-40B4-BE49-F238E27FC236}">
                <a16:creationId xmlns:a16="http://schemas.microsoft.com/office/drawing/2014/main" id="{11DBD35B-EADD-500C-BC28-383A7FD8DDC3}"/>
              </a:ext>
            </a:extLst>
          </p:cNvPr>
          <p:cNvSpPr txBox="1"/>
          <p:nvPr/>
        </p:nvSpPr>
        <p:spPr>
          <a:xfrm>
            <a:off x="4074305" y="4943629"/>
            <a:ext cx="6902563" cy="11898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New student logins can be found by going to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4"/>
              </a:rPr>
              <a:t>https://colegia.org/student/lookup</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selecting St. Lucie County, and entering the student's 562#.</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04B09B7-3597-9C8A-61BE-2C1A3FF0ACBF}"/>
              </a:ext>
            </a:extLst>
          </p:cNvPr>
          <p:cNvSpPr txBox="1"/>
          <p:nvPr/>
        </p:nvSpPr>
        <p:spPr>
          <a:xfrm>
            <a:off x="1694360" y="6133601"/>
            <a:ext cx="88023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Any questions? Please email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hlinkClick r:id="rId5"/>
              </a:rPr>
              <a:t>support@somersetcollegeprep.org</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 for IT support.</a:t>
            </a:r>
            <a:endParaRPr kumimoji="0" lang="en-US" sz="1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endParaRPr>
          </a:p>
        </p:txBody>
      </p:sp>
    </p:spTree>
    <p:extLst>
      <p:ext uri="{BB962C8B-B14F-4D97-AF65-F5344CB8AC3E}">
        <p14:creationId xmlns:p14="http://schemas.microsoft.com/office/powerpoint/2010/main" val="1098572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alpha val="79197"/>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89813E0-1D53-6F44-40F5-5F4543DCBCF6}"/>
              </a:ext>
            </a:extLst>
          </p:cNvPr>
          <p:cNvPicPr>
            <a:picLocks noGrp="1" noChangeAspect="1"/>
          </p:cNvPicPr>
          <p:nvPr>
            <p:ph idx="1"/>
          </p:nvPr>
        </p:nvPicPr>
        <p:blipFill>
          <a:blip r:embed="rId2"/>
          <a:stretch>
            <a:fillRect/>
          </a:stretch>
        </p:blipFill>
        <p:spPr>
          <a:xfrm>
            <a:off x="1434547" y="990771"/>
            <a:ext cx="5019262" cy="4876459"/>
          </a:xfrm>
          <a:scene3d>
            <a:camera prst="orthographicFront">
              <a:rot lat="0" lon="0" rev="16200000"/>
            </a:camera>
            <a:lightRig rig="threePt" dir="t"/>
          </a:scene3d>
        </p:spPr>
      </p:pic>
      <p:sp>
        <p:nvSpPr>
          <p:cNvPr id="6" name="TextBox 5">
            <a:extLst>
              <a:ext uri="{FF2B5EF4-FFF2-40B4-BE49-F238E27FC236}">
                <a16:creationId xmlns:a16="http://schemas.microsoft.com/office/drawing/2014/main" id="{8B010E70-CAE7-8A31-A23D-1CC3B778488C}"/>
              </a:ext>
            </a:extLst>
          </p:cNvPr>
          <p:cNvSpPr txBox="1"/>
          <p:nvPr/>
        </p:nvSpPr>
        <p:spPr>
          <a:xfrm>
            <a:off x="6453808" y="1085851"/>
            <a:ext cx="3776870" cy="4524315"/>
          </a:xfrm>
          <a:prstGeom prst="rect">
            <a:avLst/>
          </a:prstGeom>
          <a:noFill/>
        </p:spPr>
        <p:txBody>
          <a:bodyPr wrap="square" rtlCol="0">
            <a:spAutoFit/>
          </a:bodyPr>
          <a:lstStyle/>
          <a:p>
            <a:pPr algn="ctr" defTabSz="685797"/>
            <a:r>
              <a:rPr lang="en-US" sz="7200">
                <a:solidFill>
                  <a:prstClr val="black"/>
                </a:solidFill>
                <a:latin typeface="Times New Roman" panose="02020603050405020304" pitchFamily="18" charset="0"/>
                <a:cs typeface="Times New Roman" panose="02020603050405020304" pitchFamily="18" charset="0"/>
                <a:sym typeface="Arial"/>
              </a:rPr>
              <a:t>Tell an adult in our school!</a:t>
            </a:r>
          </a:p>
        </p:txBody>
      </p:sp>
    </p:spTree>
    <p:extLst>
      <p:ext uri="{BB962C8B-B14F-4D97-AF65-F5344CB8AC3E}">
        <p14:creationId xmlns:p14="http://schemas.microsoft.com/office/powerpoint/2010/main" val="34618167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3999" y="2250032"/>
            <a:ext cx="9144000" cy="983025"/>
          </a:xfrm>
        </p:spPr>
        <p:txBody>
          <a:bodyPr>
            <a:normAutofit/>
          </a:bodyPr>
          <a:lstStyle/>
          <a:p>
            <a:r>
              <a:rPr lang="en-US" sz="4000" b="1"/>
              <a:t>Anonymous Reporting App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799" y="450669"/>
            <a:ext cx="10058400" cy="150876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0697" y="3233057"/>
            <a:ext cx="3190604" cy="3624942"/>
          </a:xfrm>
          <a:prstGeom prst="rect">
            <a:avLst/>
          </a:prstGeom>
        </p:spPr>
      </p:pic>
    </p:spTree>
    <p:extLst>
      <p:ext uri="{BB962C8B-B14F-4D97-AF65-F5344CB8AC3E}">
        <p14:creationId xmlns:p14="http://schemas.microsoft.com/office/powerpoint/2010/main" val="190938019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7200" b="1"/>
              <a:t>ATTENTION STUDENTS!!</a:t>
            </a:r>
          </a:p>
        </p:txBody>
      </p:sp>
      <p:sp>
        <p:nvSpPr>
          <p:cNvPr id="3" name="Content Placeholder 2"/>
          <p:cNvSpPr>
            <a:spLocks noGrp="1"/>
          </p:cNvSpPr>
          <p:nvPr>
            <p:ph idx="1"/>
          </p:nvPr>
        </p:nvSpPr>
        <p:spPr>
          <a:xfrm>
            <a:off x="374073" y="1825625"/>
            <a:ext cx="11504814" cy="4575175"/>
          </a:xfrm>
        </p:spPr>
        <p:txBody>
          <a:bodyPr>
            <a:noAutofit/>
          </a:bodyPr>
          <a:lstStyle/>
          <a:p>
            <a:pPr marL="0" indent="0">
              <a:buNone/>
            </a:pPr>
            <a:r>
              <a:rPr lang="en-US" sz="4400"/>
              <a:t>Did you know that the Florida Department of Law Enforcement and the Florida Department of Education created an anonymous reporting App that allows you to instantly send information about suspicious activity to local law enforcement and school officials?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7086" y="5963195"/>
            <a:ext cx="4484914" cy="672737"/>
          </a:xfrm>
          <a:prstGeom prst="rect">
            <a:avLst/>
          </a:prstGeom>
        </p:spPr>
      </p:pic>
    </p:spTree>
    <p:extLst>
      <p:ext uri="{BB962C8B-B14F-4D97-AF65-F5344CB8AC3E}">
        <p14:creationId xmlns:p14="http://schemas.microsoft.com/office/powerpoint/2010/main" val="345909420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754"/>
            <a:ext cx="10515600" cy="1045030"/>
          </a:xfrm>
        </p:spPr>
        <p:txBody>
          <a:bodyPr>
            <a:normAutofit fontScale="90000"/>
          </a:bodyPr>
          <a:lstStyle/>
          <a:p>
            <a:pPr algn="ctr"/>
            <a:r>
              <a:rPr lang="en-US" sz="7200" b="1"/>
              <a:t>WHY?</a:t>
            </a:r>
          </a:p>
        </p:txBody>
      </p:sp>
      <p:sp>
        <p:nvSpPr>
          <p:cNvPr id="3" name="Content Placeholder 2"/>
          <p:cNvSpPr>
            <a:spLocks noGrp="1"/>
          </p:cNvSpPr>
          <p:nvPr>
            <p:ph idx="1"/>
          </p:nvPr>
        </p:nvSpPr>
        <p:spPr>
          <a:xfrm>
            <a:off x="838200" y="1201784"/>
            <a:ext cx="10369731" cy="5199017"/>
          </a:xfrm>
        </p:spPr>
        <p:txBody>
          <a:bodyPr>
            <a:normAutofit/>
          </a:bodyPr>
          <a:lstStyle/>
          <a:p>
            <a:pPr marL="0" indent="0">
              <a:buNone/>
            </a:pPr>
            <a:r>
              <a:rPr lang="en-US" sz="4800"/>
              <a:t>It is important to always remember that </a:t>
            </a:r>
            <a:r>
              <a:rPr lang="en-US" sz="4800" b="1"/>
              <a:t>If You See Something, Say Something</a:t>
            </a:r>
            <a:r>
              <a:rPr lang="en-US" sz="4800"/>
              <a:t>!  With </a:t>
            </a:r>
            <a:r>
              <a:rPr lang="en-US" sz="4800" i="1"/>
              <a:t>FortifyFL</a:t>
            </a:r>
            <a:r>
              <a:rPr lang="en-US" sz="4800"/>
              <a:t>, you can easily submit information about potential crimes or threats which will immediately be forwarded to law enforcement and designated school personnel.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7086" y="5963195"/>
            <a:ext cx="4484914" cy="672737"/>
          </a:xfrm>
          <a:prstGeom prst="rect">
            <a:avLst/>
          </a:prstGeom>
        </p:spPr>
      </p:pic>
    </p:spTree>
    <p:extLst>
      <p:ext uri="{BB962C8B-B14F-4D97-AF65-F5344CB8AC3E}">
        <p14:creationId xmlns:p14="http://schemas.microsoft.com/office/powerpoint/2010/main" val="111738742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754"/>
            <a:ext cx="10515600" cy="1045030"/>
          </a:xfrm>
        </p:spPr>
        <p:txBody>
          <a:bodyPr>
            <a:normAutofit/>
          </a:bodyPr>
          <a:lstStyle/>
          <a:p>
            <a:pPr algn="ctr"/>
            <a:r>
              <a:rPr lang="en-US" sz="6000" b="1"/>
              <a:t>HOW DO I SUBMIT A TIP?</a:t>
            </a:r>
          </a:p>
        </p:txBody>
      </p:sp>
      <p:sp>
        <p:nvSpPr>
          <p:cNvPr id="3" name="Content Placeholder 2"/>
          <p:cNvSpPr>
            <a:spLocks noGrp="1"/>
          </p:cNvSpPr>
          <p:nvPr>
            <p:ph idx="1"/>
          </p:nvPr>
        </p:nvSpPr>
        <p:spPr>
          <a:xfrm>
            <a:off x="3962400" y="1201784"/>
            <a:ext cx="7611292" cy="5199017"/>
          </a:xfrm>
        </p:spPr>
        <p:txBody>
          <a:bodyPr>
            <a:normAutofit/>
          </a:bodyPr>
          <a:lstStyle/>
          <a:p>
            <a:pPr marL="0" indent="0">
              <a:buNone/>
            </a:pPr>
            <a:r>
              <a:rPr lang="en-US" sz="5400"/>
              <a:t>You can submit a tip from any computer at: </a:t>
            </a:r>
            <a:r>
              <a:rPr lang="en-US" sz="5400">
                <a:hlinkClick r:id="rId2"/>
              </a:rPr>
              <a:t>https://getfortifyfl.com/</a:t>
            </a:r>
            <a:r>
              <a:rPr lang="en-US" sz="5400"/>
              <a:t>  </a:t>
            </a:r>
          </a:p>
        </p:txBody>
      </p:sp>
      <p:pic>
        <p:nvPicPr>
          <p:cNvPr id="6" name="Picture 5"/>
          <p:cNvPicPr>
            <a:picLocks noChangeAspect="1"/>
          </p:cNvPicPr>
          <p:nvPr/>
        </p:nvPicPr>
        <p:blipFill>
          <a:blip r:embed="rId3"/>
          <a:stretch>
            <a:fillRect/>
          </a:stretch>
        </p:blipFill>
        <p:spPr>
          <a:xfrm>
            <a:off x="483326" y="2734490"/>
            <a:ext cx="3363993" cy="3975191"/>
          </a:xfrm>
          <a:prstGeom prst="rect">
            <a:avLst/>
          </a:prstGeom>
        </p:spPr>
      </p:pic>
      <p:sp>
        <p:nvSpPr>
          <p:cNvPr id="7" name="Right Arrow 6"/>
          <p:cNvSpPr/>
          <p:nvPr/>
        </p:nvSpPr>
        <p:spPr>
          <a:xfrm rot="10800000">
            <a:off x="4079965" y="5024503"/>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899300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754"/>
            <a:ext cx="10515600" cy="1045030"/>
          </a:xfrm>
        </p:spPr>
        <p:txBody>
          <a:bodyPr>
            <a:normAutofit/>
          </a:bodyPr>
          <a:lstStyle/>
          <a:p>
            <a:pPr algn="ctr"/>
            <a:r>
              <a:rPr lang="en-US" sz="6000" b="1"/>
              <a:t>HOW DO I SUBMIT A TIP?</a:t>
            </a:r>
          </a:p>
        </p:txBody>
      </p:sp>
      <p:sp>
        <p:nvSpPr>
          <p:cNvPr id="3" name="Content Placeholder 2"/>
          <p:cNvSpPr>
            <a:spLocks noGrp="1"/>
          </p:cNvSpPr>
          <p:nvPr>
            <p:ph idx="1"/>
          </p:nvPr>
        </p:nvSpPr>
        <p:spPr>
          <a:xfrm>
            <a:off x="483326" y="1201784"/>
            <a:ext cx="11090366" cy="5199017"/>
          </a:xfrm>
        </p:spPr>
        <p:txBody>
          <a:bodyPr>
            <a:normAutofit/>
          </a:bodyPr>
          <a:lstStyle/>
          <a:p>
            <a:pPr marL="0" indent="0">
              <a:buNone/>
            </a:pPr>
            <a:r>
              <a:rPr lang="en-US" sz="5400"/>
              <a:t>You can also submit a tip using your cell phone. Download the FortifyFL App on your mobile device.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71045" y="2725782"/>
            <a:ext cx="2111348" cy="413221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777" y="4079021"/>
            <a:ext cx="5103223" cy="2550380"/>
          </a:xfrm>
          <a:prstGeom prst="rect">
            <a:avLst/>
          </a:prstGeom>
        </p:spPr>
      </p:pic>
    </p:spTree>
    <p:extLst>
      <p:ext uri="{BB962C8B-B14F-4D97-AF65-F5344CB8AC3E}">
        <p14:creationId xmlns:p14="http://schemas.microsoft.com/office/powerpoint/2010/main" val="31701370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5943"/>
            <a:ext cx="10515600" cy="992777"/>
          </a:xfrm>
        </p:spPr>
        <p:txBody>
          <a:bodyPr>
            <a:normAutofit/>
          </a:bodyPr>
          <a:lstStyle/>
          <a:p>
            <a:pPr algn="ctr"/>
            <a:r>
              <a:rPr lang="en-US" sz="6000" b="1"/>
              <a:t>HOW DO I SUBMIT A TIP?</a:t>
            </a:r>
          </a:p>
        </p:txBody>
      </p:sp>
      <p:sp>
        <p:nvSpPr>
          <p:cNvPr id="3" name="Content Placeholder 2"/>
          <p:cNvSpPr>
            <a:spLocks noGrp="1"/>
          </p:cNvSpPr>
          <p:nvPr>
            <p:ph idx="1"/>
          </p:nvPr>
        </p:nvSpPr>
        <p:spPr>
          <a:xfrm>
            <a:off x="838200" y="1825625"/>
            <a:ext cx="4426131" cy="4351338"/>
          </a:xfrm>
        </p:spPr>
        <p:txBody>
          <a:bodyPr>
            <a:normAutofit/>
          </a:bodyPr>
          <a:lstStyle/>
          <a:p>
            <a:pPr marL="0" indent="0">
              <a:buNone/>
            </a:pPr>
            <a:r>
              <a:rPr lang="en-US" sz="5400"/>
              <a:t>Click “Report a Tip,” and indicate if it is an emergency</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5681" y="1486693"/>
            <a:ext cx="2512831" cy="5214552"/>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57156" y="1436914"/>
            <a:ext cx="2582297" cy="5264331"/>
          </a:xfrm>
          <a:prstGeom prst="rect">
            <a:avLst/>
          </a:prstGeom>
        </p:spPr>
      </p:pic>
      <p:sp>
        <p:nvSpPr>
          <p:cNvPr id="9" name="Right Arrow 8"/>
          <p:cNvSpPr/>
          <p:nvPr/>
        </p:nvSpPr>
        <p:spPr>
          <a:xfrm>
            <a:off x="8399417" y="3839243"/>
            <a:ext cx="796834" cy="5094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20167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4761"/>
            <a:ext cx="10515600" cy="953588"/>
          </a:xfrm>
        </p:spPr>
        <p:txBody>
          <a:bodyPr>
            <a:normAutofit/>
          </a:bodyPr>
          <a:lstStyle/>
          <a:p>
            <a:pPr algn="ctr"/>
            <a:r>
              <a:rPr lang="en-US" sz="6000" b="1"/>
              <a:t>HOW DO I SUBMIT A TIP?</a:t>
            </a:r>
          </a:p>
        </p:txBody>
      </p:sp>
      <p:sp>
        <p:nvSpPr>
          <p:cNvPr id="3" name="Content Placeholder 2"/>
          <p:cNvSpPr>
            <a:spLocks noGrp="1"/>
          </p:cNvSpPr>
          <p:nvPr>
            <p:ph idx="1"/>
          </p:nvPr>
        </p:nvSpPr>
        <p:spPr>
          <a:xfrm>
            <a:off x="838200" y="1568426"/>
            <a:ext cx="5353594" cy="4828313"/>
          </a:xfrm>
        </p:spPr>
        <p:txBody>
          <a:bodyPr>
            <a:normAutofit/>
          </a:bodyPr>
          <a:lstStyle/>
          <a:p>
            <a:pPr marL="0" indent="0">
              <a:buNone/>
            </a:pPr>
            <a:r>
              <a:rPr lang="en-US" sz="6000" b="1"/>
              <a:t>Step 1</a:t>
            </a:r>
            <a:r>
              <a:rPr lang="en-US" sz="6000"/>
              <a:t>:  Select Your School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6537" y="1128349"/>
            <a:ext cx="3357154" cy="5708469"/>
          </a:xfrm>
          <a:prstGeom prst="rect">
            <a:avLst/>
          </a:prstGeom>
        </p:spPr>
      </p:pic>
      <p:sp>
        <p:nvSpPr>
          <p:cNvPr id="5" name="Right Arrow 4"/>
          <p:cNvSpPr/>
          <p:nvPr/>
        </p:nvSpPr>
        <p:spPr>
          <a:xfrm>
            <a:off x="3801291" y="3982582"/>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297986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9007"/>
            <a:ext cx="10515600" cy="935581"/>
          </a:xfrm>
        </p:spPr>
        <p:txBody>
          <a:bodyPr>
            <a:normAutofit/>
          </a:bodyPr>
          <a:lstStyle/>
          <a:p>
            <a:pPr algn="ctr"/>
            <a:r>
              <a:rPr lang="en-US" sz="6000" b="1"/>
              <a:t>HOW DO I SUBMIT A TIP?</a:t>
            </a:r>
          </a:p>
        </p:txBody>
      </p:sp>
      <p:sp>
        <p:nvSpPr>
          <p:cNvPr id="3" name="Content Placeholder 2"/>
          <p:cNvSpPr>
            <a:spLocks noGrp="1"/>
          </p:cNvSpPr>
          <p:nvPr>
            <p:ph idx="1"/>
          </p:nvPr>
        </p:nvSpPr>
        <p:spPr>
          <a:xfrm>
            <a:off x="838201" y="1724297"/>
            <a:ext cx="5810794" cy="3827417"/>
          </a:xfrm>
        </p:spPr>
        <p:txBody>
          <a:bodyPr>
            <a:normAutofit/>
          </a:bodyPr>
          <a:lstStyle/>
          <a:p>
            <a:pPr marL="0" indent="0">
              <a:buNone/>
            </a:pPr>
            <a:r>
              <a:rPr lang="en-US" sz="6000" b="1"/>
              <a:t>Step 2</a:t>
            </a:r>
            <a:r>
              <a:rPr lang="en-US" sz="6000"/>
              <a:t>:  Provide Your Tip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1041" y="1144588"/>
            <a:ext cx="3215640" cy="5478281"/>
          </a:xfrm>
          <a:prstGeom prst="rect">
            <a:avLst/>
          </a:prstGeom>
        </p:spPr>
      </p:pic>
      <p:sp>
        <p:nvSpPr>
          <p:cNvPr id="6" name="Right Arrow 5"/>
          <p:cNvSpPr/>
          <p:nvPr/>
        </p:nvSpPr>
        <p:spPr>
          <a:xfrm>
            <a:off x="3801291" y="3982582"/>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167220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374D64-2884-650A-7302-07BF1FEF7A82}"/>
              </a:ext>
            </a:extLst>
          </p:cNvPr>
          <p:cNvSpPr>
            <a:spLocks noGrp="1"/>
          </p:cNvSpPr>
          <p:nvPr>
            <p:ph type="title"/>
          </p:nvPr>
        </p:nvSpPr>
        <p:spPr>
          <a:xfrm>
            <a:off x="686834" y="1153572"/>
            <a:ext cx="3200400" cy="4461163"/>
          </a:xfrm>
        </p:spPr>
        <p:txBody>
          <a:bodyPr>
            <a:normAutofit/>
          </a:bodyPr>
          <a:lstStyle/>
          <a:p>
            <a:r>
              <a:rPr lang="en-US">
                <a:solidFill>
                  <a:srgbClr val="FFFFFF"/>
                </a:solidFill>
                <a:latin typeface="Arial Nova"/>
              </a:rPr>
              <a:t>Discipline</a:t>
            </a:r>
            <a:endParaRPr lang="en-US">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541F6F1-EDD2-C1EC-1406-3999966B58E7}"/>
              </a:ext>
            </a:extLst>
          </p:cNvPr>
          <p:cNvSpPr>
            <a:spLocks noGrp="1"/>
          </p:cNvSpPr>
          <p:nvPr>
            <p:ph idx="1"/>
          </p:nvPr>
        </p:nvSpPr>
        <p:spPr>
          <a:xfrm>
            <a:off x="4447308" y="591344"/>
            <a:ext cx="7305633" cy="5585619"/>
          </a:xfrm>
        </p:spPr>
        <p:txBody>
          <a:bodyPr vert="horz" lIns="91440" tIns="45720" rIns="91440" bIns="45720" rtlCol="0" anchor="ctr">
            <a:normAutofit/>
          </a:bodyPr>
          <a:lstStyle/>
          <a:p>
            <a:r>
              <a:rPr lang="en-US">
                <a:cs typeface="Calibri"/>
              </a:rPr>
              <a:t>Discipline is applied with mutual respect in a firm, fair , reasonable and consistent manner.</a:t>
            </a:r>
          </a:p>
          <a:p>
            <a:r>
              <a:rPr lang="en-US" i="1" u="sng">
                <a:cs typeface="Calibri"/>
              </a:rPr>
              <a:t>Preventive</a:t>
            </a:r>
            <a:r>
              <a:rPr lang="en-US">
                <a:cs typeface="Calibri"/>
              </a:rPr>
              <a:t> Morning announcements, Teacher and School's Rules &amp; Expectations</a:t>
            </a:r>
          </a:p>
          <a:p>
            <a:r>
              <a:rPr lang="en-US" i="1" u="sng">
                <a:cs typeface="Calibri"/>
              </a:rPr>
              <a:t>Supportive</a:t>
            </a:r>
            <a:r>
              <a:rPr lang="en-US">
                <a:cs typeface="Calibri"/>
              </a:rPr>
              <a:t> Warnings for students to get back on task. Email notification to parents</a:t>
            </a:r>
          </a:p>
          <a:p>
            <a:r>
              <a:rPr lang="en-US" i="1" u="sng">
                <a:cs typeface="Calibri"/>
              </a:rPr>
              <a:t>Corrective</a:t>
            </a:r>
            <a:r>
              <a:rPr lang="en-US">
                <a:cs typeface="Calibri"/>
              </a:rPr>
              <a:t> Weekly Monday Detentions, Monthly Saturday Detentions</a:t>
            </a:r>
          </a:p>
          <a:p>
            <a:endParaRPr lang="en-US">
              <a:cs typeface="Calibri"/>
            </a:endParaRPr>
          </a:p>
          <a:p>
            <a:endParaRPr lang="en-US">
              <a:cs typeface="Calibri"/>
            </a:endParaRPr>
          </a:p>
        </p:txBody>
      </p:sp>
    </p:spTree>
    <p:extLst>
      <p:ext uri="{BB962C8B-B14F-4D97-AF65-F5344CB8AC3E}">
        <p14:creationId xmlns:p14="http://schemas.microsoft.com/office/powerpoint/2010/main" val="19555434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881"/>
            <a:ext cx="10515600" cy="979714"/>
          </a:xfrm>
        </p:spPr>
        <p:txBody>
          <a:bodyPr>
            <a:normAutofit/>
          </a:bodyPr>
          <a:lstStyle/>
          <a:p>
            <a:pPr algn="ctr"/>
            <a:r>
              <a:rPr lang="en-US" sz="6000" b="1"/>
              <a:t>HOW DO I SUBMIT A TIP?</a:t>
            </a:r>
          </a:p>
        </p:txBody>
      </p:sp>
      <p:sp>
        <p:nvSpPr>
          <p:cNvPr id="3" name="Content Placeholder 2"/>
          <p:cNvSpPr>
            <a:spLocks noGrp="1"/>
          </p:cNvSpPr>
          <p:nvPr>
            <p:ph sz="half" idx="1"/>
          </p:nvPr>
        </p:nvSpPr>
        <p:spPr>
          <a:xfrm>
            <a:off x="705394" y="1528354"/>
            <a:ext cx="5682343" cy="4792743"/>
          </a:xfrm>
        </p:spPr>
        <p:txBody>
          <a:bodyPr>
            <a:normAutofit/>
          </a:bodyPr>
          <a:lstStyle/>
          <a:p>
            <a:pPr marL="0" indent="0">
              <a:buNone/>
            </a:pPr>
            <a:r>
              <a:rPr lang="en-US" sz="6000" b="1"/>
              <a:t>Step 3</a:t>
            </a:r>
            <a:r>
              <a:rPr lang="en-US" sz="6000"/>
              <a:t>:  Attach an Optional Photo or Video</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6353" y="1162595"/>
            <a:ext cx="3148149" cy="5473337"/>
          </a:xfrm>
          <a:prstGeom prst="rect">
            <a:avLst/>
          </a:prstGeom>
        </p:spPr>
      </p:pic>
      <p:sp>
        <p:nvSpPr>
          <p:cNvPr id="6" name="Right Arrow 5"/>
          <p:cNvSpPr/>
          <p:nvPr/>
        </p:nvSpPr>
        <p:spPr>
          <a:xfrm>
            <a:off x="3866605" y="4243839"/>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42864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881"/>
            <a:ext cx="10515600" cy="979714"/>
          </a:xfrm>
        </p:spPr>
        <p:txBody>
          <a:bodyPr>
            <a:normAutofit/>
          </a:bodyPr>
          <a:lstStyle/>
          <a:p>
            <a:pPr algn="ctr"/>
            <a:r>
              <a:rPr lang="en-US" sz="6000" b="1"/>
              <a:t>HOW DO I SUBMIT A TIP?</a:t>
            </a:r>
          </a:p>
        </p:txBody>
      </p:sp>
      <p:sp>
        <p:nvSpPr>
          <p:cNvPr id="3" name="Content Placeholder 2"/>
          <p:cNvSpPr>
            <a:spLocks noGrp="1"/>
          </p:cNvSpPr>
          <p:nvPr>
            <p:ph sz="half" idx="1"/>
          </p:nvPr>
        </p:nvSpPr>
        <p:spPr>
          <a:xfrm>
            <a:off x="391887" y="1528354"/>
            <a:ext cx="6962502" cy="4792743"/>
          </a:xfrm>
        </p:spPr>
        <p:txBody>
          <a:bodyPr>
            <a:normAutofit/>
          </a:bodyPr>
          <a:lstStyle/>
          <a:p>
            <a:pPr marL="0" indent="0">
              <a:buNone/>
            </a:pPr>
            <a:r>
              <a:rPr lang="en-US" sz="6000" b="1"/>
              <a:t>Step 4</a:t>
            </a:r>
            <a:r>
              <a:rPr lang="en-US" sz="6000"/>
              <a:t>:  Provide Optional Information and Submit Your Tip</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77793" y="1172060"/>
            <a:ext cx="3122023" cy="5505330"/>
          </a:xfrm>
          <a:prstGeom prst="rect">
            <a:avLst/>
          </a:prstGeom>
        </p:spPr>
      </p:pic>
      <p:sp>
        <p:nvSpPr>
          <p:cNvPr id="6" name="Right Arrow 5"/>
          <p:cNvSpPr/>
          <p:nvPr/>
        </p:nvSpPr>
        <p:spPr>
          <a:xfrm>
            <a:off x="4469674" y="4452844"/>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782573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Rectangle 2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0C7E0EE-C14F-AB43-976F-C0CAB10DFC4A}"/>
              </a:ext>
            </a:extLst>
          </p:cNvPr>
          <p:cNvSpPr/>
          <p:nvPr/>
        </p:nvSpPr>
        <p:spPr>
          <a:xfrm>
            <a:off x="466722" y="586855"/>
            <a:ext cx="3201366" cy="3387497"/>
          </a:xfrm>
          <a:prstGeom prst="rect">
            <a:avLst/>
          </a:prstGeom>
        </p:spPr>
        <p:txBody>
          <a:bodyPr vert="horz" lIns="91440" tIns="45720" rIns="91440" bIns="45720" rtlCol="0" anchor="b">
            <a:normAutofit/>
          </a:bodyPr>
          <a:lstStyle/>
          <a:p>
            <a:pPr marL="0" marR="0" lvl="0" indent="0" algn="r" fontAlgn="auto">
              <a:lnSpc>
                <a:spcPct val="90000"/>
              </a:lnSpc>
              <a:spcBef>
                <a:spcPct val="0"/>
              </a:spcBef>
              <a:spcAft>
                <a:spcPts val="600"/>
              </a:spcAft>
              <a:buClrTx/>
              <a:buSzTx/>
              <a:tabLst/>
              <a:defRPr/>
            </a:pPr>
            <a:r>
              <a:rPr kumimoji="0" lang="en-US" altLang="en-US" sz="4000" b="0" i="0" u="none" strike="noStrike" kern="1200" cap="none" spc="0" normalizeH="0" baseline="0" noProof="0">
                <a:ln>
                  <a:noFill/>
                </a:ln>
                <a:solidFill>
                  <a:srgbClr val="FFFFFF"/>
                </a:solidFill>
                <a:effectLst/>
                <a:uLnTx/>
                <a:uFillTx/>
                <a:latin typeface="+mj-lt"/>
                <a:ea typeface="+mj-ea"/>
                <a:cs typeface="+mj-cs"/>
              </a:rPr>
              <a:t>False Tips Lead to possible Criminal penalties</a:t>
            </a:r>
          </a:p>
        </p:txBody>
      </p:sp>
      <p:sp>
        <p:nvSpPr>
          <p:cNvPr id="7" name="TextBox 6">
            <a:extLst>
              <a:ext uri="{FF2B5EF4-FFF2-40B4-BE49-F238E27FC236}">
                <a16:creationId xmlns:a16="http://schemas.microsoft.com/office/drawing/2014/main" id="{EAB49D7F-A8E2-2C97-ED60-98FC1409FF11}"/>
              </a:ext>
            </a:extLst>
          </p:cNvPr>
          <p:cNvSpPr txBox="1"/>
          <p:nvPr/>
        </p:nvSpPr>
        <p:spPr>
          <a:xfrm>
            <a:off x="4810259" y="649480"/>
            <a:ext cx="6555347" cy="5546047"/>
          </a:xfrm>
          <a:prstGeom prst="rect">
            <a:avLst/>
          </a:prstGeom>
        </p:spPr>
        <p:txBody>
          <a:bodyPr vert="horz" lIns="91440" tIns="45720" rIns="91440" bIns="45720" rtlCol="0" anchor="ctr">
            <a:normAutofit/>
          </a:bodyPr>
          <a:lstStyle/>
          <a:p>
            <a:pPr marL="0" marR="0" lvl="0" indent="-228600" fontAlgn="auto">
              <a:lnSpc>
                <a:spcPct val="90000"/>
              </a:lnSpc>
              <a:spcBef>
                <a:spcPct val="0"/>
              </a:spcBef>
              <a:spcAft>
                <a:spcPts val="600"/>
              </a:spcAft>
              <a:buClrTx/>
              <a:buSzTx/>
              <a:buFont typeface="Arial" panose="020B0604020202020204" pitchFamily="34" charset="0"/>
              <a:buChar char="•"/>
              <a:tabLst/>
              <a:defRPr/>
            </a:pPr>
            <a:r>
              <a:rPr kumimoji="0" lang="en-US" altLang="en-US" sz="2000" b="0" i="0" u="none" strike="noStrike" cap="none" spc="0" normalizeH="0" baseline="0" noProof="0">
                <a:ln>
                  <a:noFill/>
                </a:ln>
                <a:effectLst/>
                <a:uLnTx/>
                <a:uFillTx/>
              </a:rPr>
              <a:t>If someone who knowingly submits a false tip through FortifyFL may be subject to further investigation by law enforcement, and may be subject to criminal penalties under Section 837.05, F.S.</a:t>
            </a:r>
          </a:p>
          <a:p>
            <a:pPr marL="457200" marR="0" lvl="1" indent="-228600" fontAlgn="auto">
              <a:lnSpc>
                <a:spcPct val="90000"/>
              </a:lnSpc>
              <a:spcBef>
                <a:spcPct val="0"/>
              </a:spcBef>
              <a:spcAft>
                <a:spcPts val="600"/>
              </a:spcAft>
              <a:buClrTx/>
              <a:buSzTx/>
              <a:buFont typeface="Arial" panose="020B0604020202020204" pitchFamily="34" charset="0"/>
              <a:buChar char="•"/>
              <a:tabLst/>
              <a:defRPr/>
            </a:pPr>
            <a:endParaRPr kumimoji="0" lang="en-US" altLang="en-US" sz="2000" b="0" i="0" u="sng" strike="noStrike" cap="none" spc="0" normalizeH="0" baseline="0" noProof="0">
              <a:ln>
                <a:noFill/>
              </a:ln>
              <a:effectLst/>
              <a:uLnTx/>
              <a:uFillTx/>
            </a:endParaRPr>
          </a:p>
        </p:txBody>
      </p:sp>
      <p:pic>
        <p:nvPicPr>
          <p:cNvPr id="6" name="Picture 5">
            <a:extLst>
              <a:ext uri="{FF2B5EF4-FFF2-40B4-BE49-F238E27FC236}">
                <a16:creationId xmlns:a16="http://schemas.microsoft.com/office/drawing/2014/main" id="{79007761-EDBA-2442-8399-D3BDF99808B7}"/>
              </a:ext>
            </a:extLst>
          </p:cNvPr>
          <p:cNvPicPr>
            <a:picLocks noChangeAspect="1"/>
          </p:cNvPicPr>
          <p:nvPr/>
        </p:nvPicPr>
        <p:blipFill>
          <a:blip r:embed="rId2"/>
          <a:stretch>
            <a:fillRect/>
          </a:stretch>
        </p:blipFill>
        <p:spPr>
          <a:xfrm>
            <a:off x="11250385" y="5746513"/>
            <a:ext cx="785725" cy="944137"/>
          </a:xfrm>
          <a:prstGeom prst="rect">
            <a:avLst/>
          </a:prstGeom>
        </p:spPr>
      </p:pic>
    </p:spTree>
    <p:extLst>
      <p:ext uri="{BB962C8B-B14F-4D97-AF65-F5344CB8AC3E}">
        <p14:creationId xmlns:p14="http://schemas.microsoft.com/office/powerpoint/2010/main" val="34887993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85CB65D0-496F-4797-A015-C85839E35D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Blank ID holder">
            <a:extLst>
              <a:ext uri="{FF2B5EF4-FFF2-40B4-BE49-F238E27FC236}">
                <a16:creationId xmlns:a16="http://schemas.microsoft.com/office/drawing/2014/main" id="{F6668038-F2AC-7A97-5002-1E308C342256}"/>
              </a:ext>
            </a:extLst>
          </p:cNvPr>
          <p:cNvPicPr>
            <a:picLocks noChangeAspect="1"/>
          </p:cNvPicPr>
          <p:nvPr/>
        </p:nvPicPr>
        <p:blipFill>
          <a:blip r:embed="rId2"/>
          <a:srcRect t="6616" b="9114"/>
          <a:stretch>
            <a:fillRect/>
          </a:stretch>
        </p:blipFill>
        <p:spPr>
          <a:xfrm>
            <a:off x="1" y="10"/>
            <a:ext cx="12192000" cy="6857989"/>
          </a:xfrm>
          <a:prstGeom prst="rect">
            <a:avLst/>
          </a:prstGeom>
        </p:spPr>
      </p:pic>
      <p:sp>
        <p:nvSpPr>
          <p:cNvPr id="22" name="Rectangle 21">
            <a:extLst>
              <a:ext uri="{FF2B5EF4-FFF2-40B4-BE49-F238E27FC236}">
                <a16:creationId xmlns:a16="http://schemas.microsoft.com/office/drawing/2014/main" id="{95D2C779-8883-4E5F-A170-0F464918C1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307" y="990598"/>
            <a:ext cx="12188952" cy="4745182"/>
          </a:xfrm>
          <a:prstGeom prst="rect">
            <a:avLst/>
          </a:prstGeom>
          <a:gradFill>
            <a:gsLst>
              <a:gs pos="35000">
                <a:srgbClr val="000000">
                  <a:alpha val="41000"/>
                </a:srgbClr>
              </a:gs>
              <a:gs pos="0">
                <a:srgbClr val="000000">
                  <a:alpha val="0"/>
                </a:srgbClr>
              </a:gs>
              <a:gs pos="47744">
                <a:srgbClr val="000000">
                  <a:alpha val="51000"/>
                </a:srgbClr>
              </a:gs>
              <a:gs pos="70000">
                <a:srgbClr val="000000">
                  <a:alpha val="37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E85726-6FF9-7AD7-FDB2-2244B0137FFC}"/>
              </a:ext>
            </a:extLst>
          </p:cNvPr>
          <p:cNvSpPr>
            <a:spLocks noGrp="1"/>
          </p:cNvSpPr>
          <p:nvPr>
            <p:ph type="ctrTitle"/>
          </p:nvPr>
        </p:nvSpPr>
        <p:spPr>
          <a:xfrm>
            <a:off x="1833541" y="990599"/>
            <a:ext cx="5619054" cy="4849091"/>
          </a:xfrm>
        </p:spPr>
        <p:txBody>
          <a:bodyPr vert="horz" lIns="91440" tIns="45720" rIns="91440" bIns="45720" rtlCol="0" anchor="ctr">
            <a:normAutofit/>
          </a:bodyPr>
          <a:lstStyle/>
          <a:p>
            <a:pPr algn="r"/>
            <a:r>
              <a:rPr lang="en-US">
                <a:solidFill>
                  <a:srgbClr val="FFFFFF"/>
                </a:solidFill>
              </a:rPr>
              <a:t>Lanyard Policy!</a:t>
            </a:r>
          </a:p>
        </p:txBody>
      </p:sp>
      <p:sp>
        <p:nvSpPr>
          <p:cNvPr id="3" name="Subtitle 2">
            <a:extLst>
              <a:ext uri="{FF2B5EF4-FFF2-40B4-BE49-F238E27FC236}">
                <a16:creationId xmlns:a16="http://schemas.microsoft.com/office/drawing/2014/main" id="{B3042B46-6402-38F0-D260-50ADD3AD4F42}"/>
              </a:ext>
            </a:extLst>
          </p:cNvPr>
          <p:cNvSpPr>
            <a:spLocks noGrp="1"/>
          </p:cNvSpPr>
          <p:nvPr>
            <p:ph type="subTitle" idx="1"/>
          </p:nvPr>
        </p:nvSpPr>
        <p:spPr>
          <a:xfrm>
            <a:off x="8712865" y="1447799"/>
            <a:ext cx="2368905" cy="4076699"/>
          </a:xfrm>
        </p:spPr>
        <p:txBody>
          <a:bodyPr vert="horz" lIns="91440" tIns="45720" rIns="91440" bIns="45720" rtlCol="0" anchor="ctr">
            <a:normAutofit/>
          </a:bodyPr>
          <a:lstStyle/>
          <a:p>
            <a:r>
              <a:rPr lang="en-US" b="1" u="sng">
                <a:solidFill>
                  <a:srgbClr val="FFFFFF"/>
                </a:solidFill>
                <a:highlight>
                  <a:srgbClr val="00FF00"/>
                </a:highlight>
              </a:rPr>
              <a:t>Rule: </a:t>
            </a:r>
            <a:r>
              <a:rPr lang="en-US">
                <a:solidFill>
                  <a:srgbClr val="FFFFFF"/>
                </a:solidFill>
              </a:rPr>
              <a:t>				</a:t>
            </a:r>
          </a:p>
          <a:p>
            <a:r>
              <a:rPr lang="en-US">
                <a:solidFill>
                  <a:srgbClr val="FFFFFF"/>
                </a:solidFill>
              </a:rPr>
              <a:t>Worn around neck ONLY	 		</a:t>
            </a:r>
          </a:p>
          <a:p>
            <a:r>
              <a:rPr lang="en-US" b="1" u="sng">
                <a:solidFill>
                  <a:srgbClr val="FFFFFF"/>
                </a:solidFill>
                <a:highlight>
                  <a:srgbClr val="FF0000"/>
                </a:highlight>
              </a:rPr>
              <a:t>Consequence</a:t>
            </a:r>
          </a:p>
          <a:p>
            <a:r>
              <a:rPr lang="en-US" b="1" i="1">
                <a:solidFill>
                  <a:srgbClr val="FFFFFF"/>
                </a:solidFill>
              </a:rPr>
              <a:t>pocket/bookbag </a:t>
            </a:r>
            <a:r>
              <a:rPr lang="en-US">
                <a:solidFill>
                  <a:srgbClr val="FFFFFF"/>
                </a:solidFill>
              </a:rPr>
              <a:t>= detention</a:t>
            </a:r>
          </a:p>
          <a:p>
            <a:endParaRPr lang="en-US">
              <a:solidFill>
                <a:srgbClr val="FFFFFF"/>
              </a:solidFill>
            </a:endParaRPr>
          </a:p>
          <a:p>
            <a:pPr marL="457200" indent="-228600">
              <a:buFont typeface="Arial" panose="020B0604020202020204" pitchFamily="34" charset="0"/>
              <a:buChar char="•"/>
            </a:pPr>
            <a:endParaRPr lang="en-US">
              <a:solidFill>
                <a:srgbClr val="FFFFFF"/>
              </a:solidFill>
            </a:endParaRPr>
          </a:p>
          <a:p>
            <a:pPr indent="-228600">
              <a:buFont typeface="Arial" panose="020B0604020202020204" pitchFamily="34" charset="0"/>
              <a:buChar char="•"/>
            </a:pPr>
            <a:endParaRPr lang="en-US">
              <a:solidFill>
                <a:srgbClr val="FFFFFF"/>
              </a:solidFill>
            </a:endParaRPr>
          </a:p>
        </p:txBody>
      </p:sp>
      <p:cxnSp>
        <p:nvCxnSpPr>
          <p:cNvPr id="24" name="Straight Connector 23">
            <a:extLst>
              <a:ext uri="{FF2B5EF4-FFF2-40B4-BE49-F238E27FC236}">
                <a16:creationId xmlns:a16="http://schemas.microsoft.com/office/drawing/2014/main" id="{BD96A694-258D-4418-A83C-B9BA72FD44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15300" y="1780927"/>
            <a:ext cx="0" cy="3390901"/>
          </a:xfrm>
          <a:prstGeom prst="line">
            <a:avLst/>
          </a:prstGeom>
          <a:ln w="44450">
            <a:solidFill>
              <a:srgbClr val="FFFFFF"/>
            </a:solidFill>
          </a:ln>
          <a:effectLst>
            <a:outerShdw blurRad="50800" dist="38100" dir="2700000" sx="88000" sy="88000" algn="tl" rotWithShape="0">
              <a:prstClr val="black">
                <a:alpha val="26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7286990"/>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15000">
              <a:srgbClr val="082122">
                <a:alpha val="100000"/>
              </a:srgbClr>
            </a:gs>
            <a:gs pos="40000">
              <a:srgbClr val="295B53">
                <a:alpha val="100000"/>
              </a:srgbClr>
            </a:gs>
            <a:gs pos="60000">
              <a:srgbClr val="19B35C">
                <a:alpha val="100000"/>
              </a:srgbClr>
            </a:gs>
            <a:gs pos="85000">
              <a:srgbClr val="FCFF9A">
                <a:alpha val="100000"/>
              </a:srgbClr>
            </a:gs>
          </a:gsLst>
          <a:lin ang="18900000"/>
        </a:gradFill>
        <a:effectLst/>
      </p:bgPr>
    </p:bg>
    <p:spTree>
      <p:nvGrpSpPr>
        <p:cNvPr id="1" name=""/>
        <p:cNvGrpSpPr/>
        <p:nvPr/>
      </p:nvGrpSpPr>
      <p:grpSpPr>
        <a:xfrm>
          <a:off x="0" y="0"/>
          <a:ext cx="0" cy="0"/>
          <a:chOff x="0" y="0"/>
          <a:chExt cx="0" cy="0"/>
        </a:xfrm>
      </p:grpSpPr>
      <p:sp>
        <p:nvSpPr>
          <p:cNvPr id="2" name="Freeform 2"/>
          <p:cNvSpPr/>
          <p:nvPr/>
        </p:nvSpPr>
        <p:spPr>
          <a:xfrm>
            <a:off x="-37646" y="-28936"/>
            <a:ext cx="12267291" cy="6915874"/>
          </a:xfrm>
          <a:custGeom>
            <a:avLst/>
            <a:gdLst/>
            <a:ahLst/>
            <a:cxnLst/>
            <a:rect l="l" t="t" r="r" b="b"/>
            <a:pathLst>
              <a:path w="18400937" h="10373811">
                <a:moveTo>
                  <a:pt x="0" y="0"/>
                </a:moveTo>
                <a:lnTo>
                  <a:pt x="18400938" y="0"/>
                </a:lnTo>
                <a:lnTo>
                  <a:pt x="18400938" y="10373810"/>
                </a:lnTo>
                <a:lnTo>
                  <a:pt x="0" y="10373810"/>
                </a:lnTo>
                <a:lnTo>
                  <a:pt x="0" y="0"/>
                </a:lnTo>
                <a:close/>
              </a:path>
            </a:pathLst>
          </a:custGeom>
          <a:blipFill>
            <a:blip r:embed="rId2"/>
            <a:stretch>
              <a:fillRect t="-9015" b="-9015"/>
            </a:stretch>
          </a:blipFill>
        </p:spPr>
        <p:txBody>
          <a:bodyPr/>
          <a:lstStyle/>
          <a:p>
            <a:pPr defTabSz="609630"/>
            <a:endParaRPr lang="en-US" sz="1200">
              <a:solidFill>
                <a:prstClr val="black"/>
              </a:solidFill>
              <a:latin typeface="Calibri"/>
            </a:endParaRPr>
          </a:p>
        </p:txBody>
      </p:sp>
      <p:sp>
        <p:nvSpPr>
          <p:cNvPr id="3" name="TextBox 3"/>
          <p:cNvSpPr txBox="1"/>
          <p:nvPr/>
        </p:nvSpPr>
        <p:spPr>
          <a:xfrm rot="1804286">
            <a:off x="9127054" y="561260"/>
            <a:ext cx="3286642" cy="1069524"/>
          </a:xfrm>
          <a:prstGeom prst="rect">
            <a:avLst/>
          </a:prstGeom>
        </p:spPr>
        <p:txBody>
          <a:bodyPr lIns="0" tIns="0" rIns="0" bIns="0" rtlCol="0" anchor="t">
            <a:spAutoFit/>
          </a:bodyPr>
          <a:lstStyle/>
          <a:p>
            <a:pPr algn="ctr" defTabSz="609630">
              <a:lnSpc>
                <a:spcPts val="4093"/>
              </a:lnSpc>
            </a:pPr>
            <a:r>
              <a:rPr lang="en-US" sz="5116">
                <a:solidFill>
                  <a:srgbClr val="FFDE59"/>
                </a:solidFill>
                <a:latin typeface="Gladiola"/>
                <a:ea typeface="Gladiola"/>
                <a:cs typeface="Gladiola"/>
                <a:sym typeface="Gladiola"/>
              </a:rPr>
              <a:t>You’re Invited!</a:t>
            </a:r>
          </a:p>
        </p:txBody>
      </p:sp>
      <p:sp>
        <p:nvSpPr>
          <p:cNvPr id="4" name="TextBox 4"/>
          <p:cNvSpPr txBox="1"/>
          <p:nvPr/>
        </p:nvSpPr>
        <p:spPr>
          <a:xfrm>
            <a:off x="1552311" y="69944"/>
            <a:ext cx="9087379" cy="2674258"/>
          </a:xfrm>
          <a:prstGeom prst="rect">
            <a:avLst/>
          </a:prstGeom>
        </p:spPr>
        <p:txBody>
          <a:bodyPr lIns="0" tIns="0" rIns="0" bIns="0" rtlCol="0" anchor="t">
            <a:spAutoFit/>
          </a:bodyPr>
          <a:lstStyle/>
          <a:p>
            <a:pPr algn="ctr" defTabSz="609630">
              <a:lnSpc>
                <a:spcPts val="10934"/>
              </a:lnSpc>
            </a:pPr>
            <a:r>
              <a:rPr lang="en-US" sz="7810" b="1">
                <a:solidFill>
                  <a:srgbClr val="FFEB99"/>
                </a:solidFill>
                <a:latin typeface="Recoleta Bold"/>
                <a:ea typeface="Recoleta Bold"/>
                <a:cs typeface="Recoleta Bold"/>
                <a:sym typeface="Recoleta Bold"/>
              </a:rPr>
              <a:t>Homecoming</a:t>
            </a:r>
          </a:p>
          <a:p>
            <a:pPr algn="ctr" defTabSz="609630">
              <a:lnSpc>
                <a:spcPts val="10934"/>
              </a:lnSpc>
              <a:spcBef>
                <a:spcPct val="0"/>
              </a:spcBef>
            </a:pPr>
            <a:r>
              <a:rPr lang="en-US" sz="7810" b="1">
                <a:solidFill>
                  <a:srgbClr val="FFEB99"/>
                </a:solidFill>
                <a:latin typeface="Recoleta Bold"/>
                <a:ea typeface="Recoleta Bold"/>
                <a:cs typeface="Recoleta Bold"/>
                <a:sym typeface="Recoleta Bold"/>
              </a:rPr>
              <a:t>2025</a:t>
            </a:r>
          </a:p>
        </p:txBody>
      </p:sp>
      <p:sp>
        <p:nvSpPr>
          <p:cNvPr id="5" name="TextBox 5"/>
          <p:cNvSpPr txBox="1"/>
          <p:nvPr/>
        </p:nvSpPr>
        <p:spPr>
          <a:xfrm>
            <a:off x="2442650" y="3200678"/>
            <a:ext cx="7306701" cy="3546420"/>
          </a:xfrm>
          <a:prstGeom prst="rect">
            <a:avLst/>
          </a:prstGeom>
        </p:spPr>
        <p:txBody>
          <a:bodyPr lIns="0" tIns="0" rIns="0" bIns="0" rtlCol="0" anchor="t">
            <a:spAutoFit/>
          </a:bodyPr>
          <a:lstStyle/>
          <a:p>
            <a:pPr algn="ctr" defTabSz="609630">
              <a:lnSpc>
                <a:spcPts val="4021"/>
              </a:lnSpc>
            </a:pPr>
            <a:r>
              <a:rPr lang="en-US" sz="2867" b="1">
                <a:solidFill>
                  <a:srgbClr val="FFEB99"/>
                </a:solidFill>
                <a:latin typeface="Recoleta Bold"/>
                <a:ea typeface="Recoleta Bold"/>
                <a:cs typeface="Recoleta Bold"/>
                <a:sym typeface="Recoleta Bold"/>
              </a:rPr>
              <a:t>Join us for a wonderful night on the Bayou!</a:t>
            </a:r>
          </a:p>
          <a:p>
            <a:pPr algn="ctr" defTabSz="609630">
              <a:lnSpc>
                <a:spcPts val="4021"/>
              </a:lnSpc>
            </a:pPr>
            <a:r>
              <a:rPr lang="en-US" sz="2867" b="1">
                <a:solidFill>
                  <a:srgbClr val="FFEB99"/>
                </a:solidFill>
                <a:latin typeface="Recoleta Bold"/>
                <a:ea typeface="Recoleta Bold"/>
                <a:cs typeface="Recoleta Bold"/>
                <a:sym typeface="Recoleta Bold"/>
              </a:rPr>
              <a:t>Theme: Night on the Bayou</a:t>
            </a:r>
            <a:endParaRPr lang="en-US" sz="2867" b="1">
              <a:solidFill>
                <a:srgbClr val="FFEB99"/>
              </a:solidFill>
              <a:latin typeface="Recoleta Bold"/>
              <a:ea typeface="Recoleta Bold"/>
              <a:cs typeface="Recoleta Bold"/>
            </a:endParaRPr>
          </a:p>
          <a:p>
            <a:pPr algn="ctr" defTabSz="609630">
              <a:lnSpc>
                <a:spcPts val="4021"/>
              </a:lnSpc>
            </a:pPr>
            <a:r>
              <a:rPr lang="en-US" sz="2867" b="1">
                <a:solidFill>
                  <a:srgbClr val="FFEB99"/>
                </a:solidFill>
                <a:latin typeface="Recoleta Bold"/>
                <a:ea typeface="Recoleta Bold"/>
                <a:cs typeface="Recoleta Bold"/>
                <a:sym typeface="Recoleta Bold"/>
              </a:rPr>
              <a:t>Time: 7pm - 10:30 pm </a:t>
            </a:r>
            <a:endParaRPr lang="en-US" sz="2867" b="1">
              <a:solidFill>
                <a:srgbClr val="FFEB99"/>
              </a:solidFill>
              <a:latin typeface="Recoleta Bold"/>
              <a:ea typeface="Recoleta Bold"/>
              <a:cs typeface="Recoleta Bold"/>
            </a:endParaRPr>
          </a:p>
          <a:p>
            <a:pPr algn="ctr" defTabSz="609630">
              <a:lnSpc>
                <a:spcPts val="4021"/>
              </a:lnSpc>
            </a:pPr>
            <a:r>
              <a:rPr lang="en-US" sz="2867" b="1">
                <a:solidFill>
                  <a:srgbClr val="FFEB99"/>
                </a:solidFill>
                <a:latin typeface="Recoleta Bold"/>
                <a:ea typeface="Recoleta Bold"/>
                <a:cs typeface="Recoleta Bold"/>
                <a:sym typeface="Recoleta Bold"/>
              </a:rPr>
              <a:t>Date: Saturday, November 1st </a:t>
            </a:r>
            <a:endParaRPr lang="en-US" sz="2867" b="1">
              <a:solidFill>
                <a:srgbClr val="FFEB99"/>
              </a:solidFill>
              <a:latin typeface="Recoleta Bold"/>
              <a:ea typeface="Recoleta Bold"/>
              <a:cs typeface="Recoleta Bold"/>
            </a:endParaRPr>
          </a:p>
          <a:p>
            <a:pPr algn="ctr" defTabSz="609630">
              <a:lnSpc>
                <a:spcPts val="4021"/>
              </a:lnSpc>
            </a:pPr>
            <a:r>
              <a:rPr lang="en-US" sz="2867" b="1">
                <a:solidFill>
                  <a:srgbClr val="FFEB99"/>
                </a:solidFill>
                <a:latin typeface="Recoleta Bold"/>
                <a:ea typeface="Recoleta Bold"/>
                <a:cs typeface="Recoleta Bold"/>
                <a:sym typeface="Recoleta Bold"/>
              </a:rPr>
              <a:t>Location: Tradition Town Hall</a:t>
            </a:r>
            <a:endParaRPr lang="en-US" sz="2867" b="1">
              <a:solidFill>
                <a:srgbClr val="FFEB99"/>
              </a:solidFill>
              <a:latin typeface="Recoleta Bold"/>
              <a:ea typeface="Recoleta Bold"/>
              <a:cs typeface="Recoleta Bold"/>
            </a:endParaRPr>
          </a:p>
          <a:p>
            <a:pPr algn="ctr" defTabSz="609630">
              <a:lnSpc>
                <a:spcPts val="4021"/>
              </a:lnSpc>
              <a:spcBef>
                <a:spcPct val="0"/>
              </a:spcBef>
            </a:pPr>
            <a:endParaRPr lang="en-US" sz="2872" b="1">
              <a:solidFill>
                <a:srgbClr val="FFEB99"/>
              </a:solidFill>
              <a:latin typeface="Recoleta Bold"/>
              <a:ea typeface="Recoleta Bold"/>
              <a:cs typeface="Recoleta Bold"/>
              <a:sym typeface="Recoleta Bo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D517C6-C839-6693-956B-9815028D32FC}"/>
              </a:ext>
            </a:extLst>
          </p:cNvPr>
          <p:cNvPicPr>
            <a:picLocks noChangeAspect="1"/>
          </p:cNvPicPr>
          <p:nvPr/>
        </p:nvPicPr>
        <p:blipFill>
          <a:blip r:embed="rId2"/>
          <a:stretch>
            <a:fillRect/>
          </a:stretch>
        </p:blipFill>
        <p:spPr>
          <a:xfrm>
            <a:off x="-22746" y="0"/>
            <a:ext cx="12214746" cy="6786670"/>
          </a:xfrm>
          <a:prstGeom prst="rect">
            <a:avLst/>
          </a:prstGeom>
        </p:spPr>
      </p:pic>
    </p:spTree>
    <p:extLst>
      <p:ext uri="{BB962C8B-B14F-4D97-AF65-F5344CB8AC3E}">
        <p14:creationId xmlns:p14="http://schemas.microsoft.com/office/powerpoint/2010/main" val="16881647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7777"/>
            </a:stretch>
          </a:blipFill>
        </p:spPr>
        <p:txBody>
          <a:bodyPr/>
          <a:lstStyle/>
          <a:p>
            <a:pPr defTabSz="609630"/>
            <a:endParaRPr lang="en-US" sz="1200">
              <a:solidFill>
                <a:prstClr val="black"/>
              </a:solidFill>
              <a:latin typeface="Calibri"/>
            </a:endParaRPr>
          </a:p>
        </p:txBody>
      </p:sp>
      <p:sp>
        <p:nvSpPr>
          <p:cNvPr id="3" name="Freeform 3">
            <a:hlinkClick r:id="rId3" tooltip="https://forms.office.com/Pages/ResponsePage.aspx?id=Z2mOtJlocE-wRHRK3kZFYRVb0P9PDaBCmix56qZSyglUMk1HUEFGWk1LUkFSR04yV0ZPT0JGQ05QQi4u"/>
          </p:cNvPr>
          <p:cNvSpPr/>
          <p:nvPr/>
        </p:nvSpPr>
        <p:spPr>
          <a:xfrm>
            <a:off x="-6227" y="1519649"/>
            <a:ext cx="5883963" cy="5341567"/>
          </a:xfrm>
          <a:custGeom>
            <a:avLst/>
            <a:gdLst/>
            <a:ahLst/>
            <a:cxnLst/>
            <a:rect l="l" t="t" r="r" b="b"/>
            <a:pathLst>
              <a:path w="8825944" h="8012350">
                <a:moveTo>
                  <a:pt x="0" y="0"/>
                </a:moveTo>
                <a:lnTo>
                  <a:pt x="8825944" y="0"/>
                </a:lnTo>
                <a:lnTo>
                  <a:pt x="8825944" y="8012351"/>
                </a:lnTo>
                <a:lnTo>
                  <a:pt x="0" y="8012351"/>
                </a:lnTo>
                <a:lnTo>
                  <a:pt x="0" y="0"/>
                </a:lnTo>
                <a:close/>
              </a:path>
            </a:pathLst>
          </a:custGeom>
          <a:blipFill>
            <a:blip r:embed="rId4">
              <a:alphaModFix amt="80000"/>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7338814" y="-219"/>
            <a:ext cx="4854887" cy="5827573"/>
          </a:xfrm>
          <a:custGeom>
            <a:avLst/>
            <a:gdLst/>
            <a:ahLst/>
            <a:cxnLst/>
            <a:rect l="l" t="t" r="r" b="b"/>
            <a:pathLst>
              <a:path w="7411726" h="8676661">
                <a:moveTo>
                  <a:pt x="7411726" y="0"/>
                </a:moveTo>
                <a:lnTo>
                  <a:pt x="0" y="0"/>
                </a:lnTo>
                <a:lnTo>
                  <a:pt x="0" y="8676661"/>
                </a:lnTo>
                <a:lnTo>
                  <a:pt x="7411726" y="8676661"/>
                </a:lnTo>
                <a:lnTo>
                  <a:pt x="7411726" y="0"/>
                </a:lnTo>
                <a:close/>
              </a:path>
            </a:pathLst>
          </a:custGeom>
          <a:blipFill>
            <a:blip r:embed="rId6">
              <a:alphaModFix amt="79000"/>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5115679" y="2675787"/>
            <a:ext cx="1627549" cy="2110275"/>
          </a:xfrm>
          <a:custGeom>
            <a:avLst/>
            <a:gdLst/>
            <a:ahLst/>
            <a:cxnLst/>
            <a:rect l="l" t="t" r="r" b="b"/>
            <a:pathLst>
              <a:path w="2441324" h="3165412">
                <a:moveTo>
                  <a:pt x="0" y="0"/>
                </a:moveTo>
                <a:lnTo>
                  <a:pt x="2441324" y="0"/>
                </a:lnTo>
                <a:lnTo>
                  <a:pt x="2441324" y="3165412"/>
                </a:lnTo>
                <a:lnTo>
                  <a:pt x="0" y="3165412"/>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2687" y="40723"/>
            <a:ext cx="3051882" cy="5529532"/>
          </a:xfrm>
          <a:custGeom>
            <a:avLst/>
            <a:gdLst/>
            <a:ahLst/>
            <a:cxnLst/>
            <a:rect l="l" t="t" r="r" b="b"/>
            <a:pathLst>
              <a:path w="5246370" h="8229600">
                <a:moveTo>
                  <a:pt x="0" y="0"/>
                </a:moveTo>
                <a:lnTo>
                  <a:pt x="5246370" y="0"/>
                </a:lnTo>
                <a:lnTo>
                  <a:pt x="5246370" y="8229600"/>
                </a:lnTo>
                <a:lnTo>
                  <a:pt x="0" y="8229600"/>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767444" y="5555176"/>
            <a:ext cx="1820550" cy="1037713"/>
          </a:xfrm>
          <a:custGeom>
            <a:avLst/>
            <a:gdLst/>
            <a:ahLst/>
            <a:cxnLst/>
            <a:rect l="l" t="t" r="r" b="b"/>
            <a:pathLst>
              <a:path w="2730825" h="1556570">
                <a:moveTo>
                  <a:pt x="0" y="0"/>
                </a:moveTo>
                <a:lnTo>
                  <a:pt x="2730826" y="0"/>
                </a:lnTo>
                <a:lnTo>
                  <a:pt x="2730826" y="1556571"/>
                </a:lnTo>
                <a:lnTo>
                  <a:pt x="0" y="1556571"/>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flipH="1">
            <a:off x="8852843" y="-4262"/>
            <a:ext cx="3352575" cy="5806409"/>
          </a:xfrm>
          <a:custGeom>
            <a:avLst/>
            <a:gdLst/>
            <a:ahLst/>
            <a:cxnLst/>
            <a:rect l="l" t="t" r="r" b="b"/>
            <a:pathLst>
              <a:path w="5524881" h="8666481">
                <a:moveTo>
                  <a:pt x="5524882" y="0"/>
                </a:moveTo>
                <a:lnTo>
                  <a:pt x="0" y="0"/>
                </a:lnTo>
                <a:lnTo>
                  <a:pt x="0" y="8666481"/>
                </a:lnTo>
                <a:lnTo>
                  <a:pt x="5524882" y="8666481"/>
                </a:lnTo>
                <a:lnTo>
                  <a:pt x="5524882"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9" name="TextBox 9"/>
          <p:cNvSpPr txBox="1"/>
          <p:nvPr/>
        </p:nvSpPr>
        <p:spPr>
          <a:xfrm>
            <a:off x="2777604" y="14816"/>
            <a:ext cx="6307885" cy="596638"/>
          </a:xfrm>
          <a:prstGeom prst="rect">
            <a:avLst/>
          </a:prstGeom>
        </p:spPr>
        <p:txBody>
          <a:bodyPr lIns="0" tIns="0" rIns="0" bIns="0" rtlCol="0" anchor="t">
            <a:spAutoFit/>
          </a:bodyPr>
          <a:lstStyle/>
          <a:p>
            <a:pPr algn="ctr" defTabSz="609630">
              <a:lnSpc>
                <a:spcPts val="5133"/>
              </a:lnSpc>
              <a:spcBef>
                <a:spcPct val="0"/>
              </a:spcBef>
            </a:pPr>
            <a:r>
              <a:rPr lang="en-US" sz="3634" spc="33">
                <a:solidFill>
                  <a:srgbClr val="494121"/>
                </a:solidFill>
                <a:latin typeface="Shrikhand"/>
                <a:ea typeface="Shrikhand"/>
                <a:cs typeface="Shrikhand"/>
                <a:sym typeface="Shrikhand"/>
              </a:rPr>
              <a:t>Homecoming Music Request</a:t>
            </a:r>
          </a:p>
        </p:txBody>
      </p:sp>
      <p:sp>
        <p:nvSpPr>
          <p:cNvPr id="10" name="TextBox 10"/>
          <p:cNvSpPr txBox="1"/>
          <p:nvPr/>
        </p:nvSpPr>
        <p:spPr>
          <a:xfrm>
            <a:off x="2002153" y="5216663"/>
            <a:ext cx="8191395" cy="316690"/>
          </a:xfrm>
          <a:prstGeom prst="rect">
            <a:avLst/>
          </a:prstGeom>
        </p:spPr>
        <p:txBody>
          <a:bodyPr wrap="square" lIns="0" tIns="0" rIns="0" bIns="0" rtlCol="0" anchor="t">
            <a:spAutoFit/>
          </a:bodyPr>
          <a:lstStyle/>
          <a:p>
            <a:pPr algn="ctr" defTabSz="609630">
              <a:lnSpc>
                <a:spcPts val="2175"/>
              </a:lnSpc>
            </a:pPr>
            <a:r>
              <a:rPr lang="en-US" sz="3600">
                <a:solidFill>
                  <a:srgbClr val="494121"/>
                </a:solidFill>
                <a:latin typeface="Shrikhand"/>
                <a:ea typeface="Shrikhand"/>
                <a:cs typeface="Shrikhand"/>
                <a:hlinkClick r:id="rId3"/>
              </a:rPr>
              <a:t>Music Request Link</a:t>
            </a:r>
            <a:endParaRPr lang="en-US" sz="3600">
              <a:solidFill>
                <a:srgbClr val="494121"/>
              </a:solidFill>
              <a:latin typeface="Shrikhand"/>
              <a:ea typeface="Shrikhand"/>
              <a:cs typeface="Shrikhand"/>
            </a:endParaRPr>
          </a:p>
        </p:txBody>
      </p:sp>
      <p:sp>
        <p:nvSpPr>
          <p:cNvPr id="11" name="TextBox 11"/>
          <p:cNvSpPr txBox="1"/>
          <p:nvPr/>
        </p:nvSpPr>
        <p:spPr>
          <a:xfrm>
            <a:off x="2892206" y="1654204"/>
            <a:ext cx="5832493" cy="686791"/>
          </a:xfrm>
          <a:prstGeom prst="rect">
            <a:avLst/>
          </a:prstGeom>
        </p:spPr>
        <p:txBody>
          <a:bodyPr wrap="square" lIns="0" tIns="0" rIns="0" bIns="0" rtlCol="0" anchor="t">
            <a:spAutoFit/>
          </a:bodyPr>
          <a:lstStyle/>
          <a:p>
            <a:pPr algn="ctr" defTabSz="609630">
              <a:lnSpc>
                <a:spcPts val="2799"/>
              </a:lnSpc>
            </a:pPr>
            <a:r>
              <a:rPr lang="en-US" sz="1999">
                <a:solidFill>
                  <a:srgbClr val="494121"/>
                </a:solidFill>
                <a:latin typeface="Shrikhand"/>
                <a:ea typeface="Shrikhand"/>
                <a:cs typeface="Shrikhand"/>
                <a:sym typeface="Shrikhand"/>
              </a:rPr>
              <a:t>Check your email for a link to request songs for homecoming!</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A5B68D"/>
        </a:solidFill>
        <a:effectLst/>
      </p:bgPr>
    </p:bg>
    <p:spTree>
      <p:nvGrpSpPr>
        <p:cNvPr id="1" name=""/>
        <p:cNvGrpSpPr/>
        <p:nvPr/>
      </p:nvGrpSpPr>
      <p:grpSpPr>
        <a:xfrm>
          <a:off x="0" y="0"/>
          <a:ext cx="0" cy="0"/>
          <a:chOff x="0" y="0"/>
          <a:chExt cx="0" cy="0"/>
        </a:xfrm>
      </p:grpSpPr>
      <p:sp>
        <p:nvSpPr>
          <p:cNvPr id="2" name="Freeform 2"/>
          <p:cNvSpPr/>
          <p:nvPr/>
        </p:nvSpPr>
        <p:spPr>
          <a:xfrm>
            <a:off x="171593" y="4362651"/>
            <a:ext cx="2292999" cy="2292999"/>
          </a:xfrm>
          <a:custGeom>
            <a:avLst/>
            <a:gdLst/>
            <a:ahLst/>
            <a:cxnLst/>
            <a:rect l="l" t="t" r="r" b="b"/>
            <a:pathLst>
              <a:path w="3439499" h="3439499">
                <a:moveTo>
                  <a:pt x="0" y="0"/>
                </a:moveTo>
                <a:lnTo>
                  <a:pt x="3439499" y="0"/>
                </a:lnTo>
                <a:lnTo>
                  <a:pt x="3439499" y="3439499"/>
                </a:lnTo>
                <a:lnTo>
                  <a:pt x="0" y="34394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flipH="1">
            <a:off x="9727409" y="4362651"/>
            <a:ext cx="2292999" cy="2292999"/>
          </a:xfrm>
          <a:custGeom>
            <a:avLst/>
            <a:gdLst/>
            <a:ahLst/>
            <a:cxnLst/>
            <a:rect l="l" t="t" r="r" b="b"/>
            <a:pathLst>
              <a:path w="3439499" h="3439499">
                <a:moveTo>
                  <a:pt x="3439499" y="0"/>
                </a:moveTo>
                <a:lnTo>
                  <a:pt x="0" y="0"/>
                </a:lnTo>
                <a:lnTo>
                  <a:pt x="0" y="3439499"/>
                </a:lnTo>
                <a:lnTo>
                  <a:pt x="3439499" y="3439499"/>
                </a:lnTo>
                <a:lnTo>
                  <a:pt x="343949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rot="-10800000">
            <a:off x="9727409" y="202351"/>
            <a:ext cx="2292999" cy="2292999"/>
          </a:xfrm>
          <a:custGeom>
            <a:avLst/>
            <a:gdLst/>
            <a:ahLst/>
            <a:cxnLst/>
            <a:rect l="l" t="t" r="r" b="b"/>
            <a:pathLst>
              <a:path w="3439499" h="3439499">
                <a:moveTo>
                  <a:pt x="0" y="0"/>
                </a:moveTo>
                <a:lnTo>
                  <a:pt x="3439499" y="0"/>
                </a:lnTo>
                <a:lnTo>
                  <a:pt x="3439499" y="3439499"/>
                </a:lnTo>
                <a:lnTo>
                  <a:pt x="0" y="34394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rot="-10800000" flipH="1">
            <a:off x="171593" y="202351"/>
            <a:ext cx="2292999" cy="2292999"/>
          </a:xfrm>
          <a:custGeom>
            <a:avLst/>
            <a:gdLst/>
            <a:ahLst/>
            <a:cxnLst/>
            <a:rect l="l" t="t" r="r" b="b"/>
            <a:pathLst>
              <a:path w="3439499" h="3439499">
                <a:moveTo>
                  <a:pt x="3439499" y="0"/>
                </a:moveTo>
                <a:lnTo>
                  <a:pt x="0" y="0"/>
                </a:lnTo>
                <a:lnTo>
                  <a:pt x="0" y="3439499"/>
                </a:lnTo>
                <a:lnTo>
                  <a:pt x="3439499" y="3439499"/>
                </a:lnTo>
                <a:lnTo>
                  <a:pt x="343949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4534974" y="276330"/>
            <a:ext cx="3122053" cy="414381"/>
          </a:xfrm>
          <a:custGeom>
            <a:avLst/>
            <a:gdLst/>
            <a:ahLst/>
            <a:cxnLst/>
            <a:rect l="l" t="t" r="r" b="b"/>
            <a:pathLst>
              <a:path w="4683079" h="621572">
                <a:moveTo>
                  <a:pt x="0" y="0"/>
                </a:moveTo>
                <a:lnTo>
                  <a:pt x="4683078" y="0"/>
                </a:lnTo>
                <a:lnTo>
                  <a:pt x="4683078" y="621572"/>
                </a:lnTo>
                <a:lnTo>
                  <a:pt x="0" y="6215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flipV="1">
            <a:off x="4534974" y="6167290"/>
            <a:ext cx="3122053" cy="414381"/>
          </a:xfrm>
          <a:custGeom>
            <a:avLst/>
            <a:gdLst/>
            <a:ahLst/>
            <a:cxnLst/>
            <a:rect l="l" t="t" r="r" b="b"/>
            <a:pathLst>
              <a:path w="4683079" h="621572">
                <a:moveTo>
                  <a:pt x="0" y="621572"/>
                </a:moveTo>
                <a:lnTo>
                  <a:pt x="4683078" y="621572"/>
                </a:lnTo>
                <a:lnTo>
                  <a:pt x="4683078" y="0"/>
                </a:lnTo>
                <a:lnTo>
                  <a:pt x="0" y="0"/>
                </a:lnTo>
                <a:lnTo>
                  <a:pt x="0" y="621572"/>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3657600" y="5856948"/>
            <a:ext cx="4876800" cy="310342"/>
          </a:xfrm>
          <a:custGeom>
            <a:avLst/>
            <a:gdLst/>
            <a:ahLst/>
            <a:cxnLst/>
            <a:rect l="l" t="t" r="r" b="b"/>
            <a:pathLst>
              <a:path w="7315200" h="465513">
                <a:moveTo>
                  <a:pt x="0" y="0"/>
                </a:moveTo>
                <a:lnTo>
                  <a:pt x="7315200" y="0"/>
                </a:lnTo>
                <a:lnTo>
                  <a:pt x="7315200" y="465513"/>
                </a:lnTo>
                <a:lnTo>
                  <a:pt x="0" y="4655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3657600" y="690711"/>
            <a:ext cx="4876800" cy="310342"/>
          </a:xfrm>
          <a:custGeom>
            <a:avLst/>
            <a:gdLst/>
            <a:ahLst/>
            <a:cxnLst/>
            <a:rect l="l" t="t" r="r" b="b"/>
            <a:pathLst>
              <a:path w="7315200" h="465513">
                <a:moveTo>
                  <a:pt x="0" y="0"/>
                </a:moveTo>
                <a:lnTo>
                  <a:pt x="7315200" y="0"/>
                </a:lnTo>
                <a:lnTo>
                  <a:pt x="7315200" y="465513"/>
                </a:lnTo>
                <a:lnTo>
                  <a:pt x="0" y="4655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rot="-5400000">
            <a:off x="-1540495" y="3273830"/>
            <a:ext cx="4876800" cy="310342"/>
          </a:xfrm>
          <a:custGeom>
            <a:avLst/>
            <a:gdLst/>
            <a:ahLst/>
            <a:cxnLst/>
            <a:rect l="l" t="t" r="r" b="b"/>
            <a:pathLst>
              <a:path w="7315200" h="465513">
                <a:moveTo>
                  <a:pt x="0" y="0"/>
                </a:moveTo>
                <a:lnTo>
                  <a:pt x="7315200" y="0"/>
                </a:lnTo>
                <a:lnTo>
                  <a:pt x="7315200" y="465512"/>
                </a:lnTo>
                <a:lnTo>
                  <a:pt x="0" y="4655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5400000">
            <a:off x="8855695" y="3273830"/>
            <a:ext cx="4876800" cy="310342"/>
          </a:xfrm>
          <a:custGeom>
            <a:avLst/>
            <a:gdLst/>
            <a:ahLst/>
            <a:cxnLst/>
            <a:rect l="l" t="t" r="r" b="b"/>
            <a:pathLst>
              <a:path w="7315200" h="465513">
                <a:moveTo>
                  <a:pt x="0" y="0"/>
                </a:moveTo>
                <a:lnTo>
                  <a:pt x="7315200" y="0"/>
                </a:lnTo>
                <a:lnTo>
                  <a:pt x="7315200" y="465512"/>
                </a:lnTo>
                <a:lnTo>
                  <a:pt x="0" y="4655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7390442" y="1966876"/>
            <a:ext cx="3483466" cy="3722746"/>
          </a:xfrm>
          <a:custGeom>
            <a:avLst/>
            <a:gdLst/>
            <a:ahLst/>
            <a:cxnLst/>
            <a:rect l="l" t="t" r="r" b="b"/>
            <a:pathLst>
              <a:path w="5225199" h="5584119">
                <a:moveTo>
                  <a:pt x="0" y="0"/>
                </a:moveTo>
                <a:lnTo>
                  <a:pt x="5225199" y="0"/>
                </a:lnTo>
                <a:lnTo>
                  <a:pt x="5225199" y="5584119"/>
                </a:lnTo>
                <a:lnTo>
                  <a:pt x="0" y="558411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3" name="TextBox 13"/>
          <p:cNvSpPr txBox="1"/>
          <p:nvPr/>
        </p:nvSpPr>
        <p:spPr>
          <a:xfrm>
            <a:off x="2556348" y="1110792"/>
            <a:ext cx="7079305" cy="642997"/>
          </a:xfrm>
          <a:prstGeom prst="rect">
            <a:avLst/>
          </a:prstGeom>
        </p:spPr>
        <p:txBody>
          <a:bodyPr lIns="0" tIns="0" rIns="0" bIns="0" rtlCol="0" anchor="t">
            <a:spAutoFit/>
          </a:bodyPr>
          <a:lstStyle/>
          <a:p>
            <a:pPr algn="ctr" defTabSz="609630">
              <a:lnSpc>
                <a:spcPts val="5466"/>
              </a:lnSpc>
            </a:pPr>
            <a:r>
              <a:rPr lang="en-US" sz="3904">
                <a:solidFill>
                  <a:srgbClr val="FFF8E8"/>
                </a:solidFill>
                <a:latin typeface="Brixton"/>
                <a:ea typeface="Brixton"/>
                <a:cs typeface="Brixton"/>
                <a:sym typeface="Brixton"/>
              </a:rPr>
              <a:t>HOMECOMING DRESS CODE!</a:t>
            </a:r>
          </a:p>
        </p:txBody>
      </p:sp>
      <p:sp>
        <p:nvSpPr>
          <p:cNvPr id="14" name="TextBox 14"/>
          <p:cNvSpPr txBox="1"/>
          <p:nvPr/>
        </p:nvSpPr>
        <p:spPr>
          <a:xfrm>
            <a:off x="1053076" y="1909726"/>
            <a:ext cx="5427293" cy="3497624"/>
          </a:xfrm>
          <a:prstGeom prst="rect">
            <a:avLst/>
          </a:prstGeom>
        </p:spPr>
        <p:txBody>
          <a:bodyPr lIns="0" tIns="0" rIns="0" bIns="0" rtlCol="0" anchor="t">
            <a:spAutoFit/>
          </a:bodyPr>
          <a:lstStyle/>
          <a:p>
            <a:pPr algn="ctr" defTabSz="609630">
              <a:lnSpc>
                <a:spcPts val="2453"/>
              </a:lnSpc>
            </a:pPr>
            <a:r>
              <a:rPr lang="en-US" sz="1752">
                <a:solidFill>
                  <a:srgbClr val="FFF8E8"/>
                </a:solidFill>
                <a:latin typeface="Codec Pro"/>
                <a:ea typeface="Codec Pro"/>
                <a:cs typeface="Codec Pro"/>
                <a:sym typeface="Codec Pro"/>
              </a:rPr>
              <a:t>General Guidelines:</a:t>
            </a:r>
          </a:p>
          <a:p>
            <a:pPr marL="378380" lvl="1" indent="-189189" defTabSz="609630">
              <a:lnSpc>
                <a:spcPts val="2453"/>
              </a:lnSpc>
              <a:buFont typeface="Arial"/>
              <a:buChar char="•"/>
            </a:pPr>
            <a:r>
              <a:rPr lang="en-US" sz="1752">
                <a:solidFill>
                  <a:srgbClr val="FFF8E8"/>
                </a:solidFill>
                <a:latin typeface="Codec Pro"/>
                <a:ea typeface="Codec Pro"/>
                <a:cs typeface="Codec Pro"/>
                <a:sym typeface="Codec Pro"/>
              </a:rPr>
              <a:t>Dresses may be strapless.</a:t>
            </a:r>
          </a:p>
          <a:p>
            <a:pPr marL="378380" lvl="1" indent="-189189" defTabSz="609630">
              <a:lnSpc>
                <a:spcPts val="2453"/>
              </a:lnSpc>
              <a:buFont typeface="Arial"/>
              <a:buChar char="•"/>
            </a:pPr>
            <a:r>
              <a:rPr lang="en-US" sz="1752">
                <a:solidFill>
                  <a:srgbClr val="FFF8E8"/>
                </a:solidFill>
                <a:latin typeface="Codec Pro"/>
                <a:ea typeface="Codec Pro"/>
                <a:cs typeface="Codec Pro"/>
                <a:sym typeface="Codec Pro"/>
              </a:rPr>
              <a:t>Length should be a few inches above the knee or longer.</a:t>
            </a:r>
          </a:p>
          <a:p>
            <a:pPr marL="378380" lvl="1" indent="-189189" defTabSz="609630">
              <a:lnSpc>
                <a:spcPts val="2453"/>
              </a:lnSpc>
              <a:buFont typeface="Arial"/>
              <a:buChar char="•"/>
            </a:pPr>
            <a:r>
              <a:rPr lang="en-US" sz="1752">
                <a:solidFill>
                  <a:srgbClr val="FFF8E8"/>
                </a:solidFill>
                <a:latin typeface="Codec Pro"/>
                <a:ea typeface="Codec Pro"/>
                <a:cs typeface="Codec Pro"/>
                <a:sym typeface="Codec Pro"/>
              </a:rPr>
              <a:t>Avoid anything too short or too revealing.</a:t>
            </a:r>
          </a:p>
          <a:p>
            <a:pPr marL="378380" lvl="1" indent="-189189" defTabSz="609630">
              <a:lnSpc>
                <a:spcPts val="2453"/>
              </a:lnSpc>
              <a:buFont typeface="Arial"/>
              <a:buChar char="•"/>
            </a:pPr>
            <a:r>
              <a:rPr lang="en-US" sz="1752">
                <a:solidFill>
                  <a:srgbClr val="FFF8E8"/>
                </a:solidFill>
                <a:latin typeface="Codec Pro"/>
                <a:ea typeface="Codec Pro"/>
                <a:cs typeface="Codec Pro"/>
                <a:sym typeface="Codec Pro"/>
              </a:rPr>
              <a:t>Fitted or flowy styles are fine — just keep it classy.</a:t>
            </a:r>
          </a:p>
          <a:p>
            <a:pPr marL="378380" lvl="1" indent="-189189" defTabSz="609630">
              <a:lnSpc>
                <a:spcPts val="2453"/>
              </a:lnSpc>
              <a:buFont typeface="Arial"/>
              <a:buChar char="•"/>
            </a:pPr>
            <a:r>
              <a:rPr lang="en-US" sz="1752">
                <a:solidFill>
                  <a:srgbClr val="FFF8E8"/>
                </a:solidFill>
                <a:latin typeface="Codec Pro"/>
                <a:ea typeface="Codec Pro"/>
                <a:cs typeface="Codec Pro"/>
                <a:sym typeface="Codec Pro"/>
              </a:rPr>
              <a:t>Footwear: Wear what’s comfortable (dress shoes, heels, flats, or clean sneakers all okay).</a:t>
            </a:r>
          </a:p>
          <a:p>
            <a:pPr marL="378380" lvl="1" indent="-189189" defTabSz="609630">
              <a:lnSpc>
                <a:spcPts val="2453"/>
              </a:lnSpc>
              <a:buFont typeface="Arial"/>
              <a:buChar char="•"/>
            </a:pPr>
            <a:r>
              <a:rPr lang="en-US" sz="1752" u="sng">
                <a:solidFill>
                  <a:srgbClr val="FFF8E8"/>
                </a:solidFill>
                <a:latin typeface="Codec Pro"/>
                <a:ea typeface="Codec Pro"/>
                <a:cs typeface="Codec Pro"/>
                <a:sym typeface="Codec Pro"/>
              </a:rPr>
              <a:t>Dress in a way that reflects both the fun of the night and the expectations of a school event</a:t>
            </a:r>
          </a:p>
          <a:p>
            <a:pPr algn="ctr" defTabSz="609630">
              <a:lnSpc>
                <a:spcPts val="2453"/>
              </a:lnSpc>
            </a:pPr>
            <a:endParaRPr lang="en-US" sz="1752" u="sng">
              <a:solidFill>
                <a:srgbClr val="FFF8E8"/>
              </a:solidFill>
              <a:latin typeface="Codec Pro"/>
              <a:ea typeface="Codec Pro"/>
              <a:cs typeface="Codec Pro"/>
              <a:sym typeface="Codec Pro"/>
            </a:endParaRPr>
          </a:p>
        </p:txBody>
      </p:sp>
      <p:sp>
        <p:nvSpPr>
          <p:cNvPr id="15" name="TextBox 15"/>
          <p:cNvSpPr txBox="1"/>
          <p:nvPr/>
        </p:nvSpPr>
        <p:spPr>
          <a:xfrm>
            <a:off x="7828210" y="2812777"/>
            <a:ext cx="2607931" cy="1638141"/>
          </a:xfrm>
          <a:prstGeom prst="rect">
            <a:avLst/>
          </a:prstGeom>
        </p:spPr>
        <p:txBody>
          <a:bodyPr lIns="0" tIns="0" rIns="0" bIns="0" rtlCol="0" anchor="t">
            <a:spAutoFit/>
          </a:bodyPr>
          <a:lstStyle/>
          <a:p>
            <a:pPr algn="ctr" defTabSz="609630">
              <a:lnSpc>
                <a:spcPts val="2607"/>
              </a:lnSpc>
            </a:pPr>
            <a:r>
              <a:rPr lang="en-US" sz="1862">
                <a:solidFill>
                  <a:srgbClr val="FFF8E8"/>
                </a:solidFill>
                <a:latin typeface="Brixton"/>
                <a:ea typeface="Brixton"/>
                <a:cs typeface="Brixton"/>
                <a:sym typeface="Brixton"/>
              </a:rPr>
              <a:t>IF YOU’D FEEL COMFORTABLE WEARING IT IN FRONT OF MS. RAINS, THEN IT’S ALLOWABLE.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C2996A-A7E8-771F-1C57-1DFB0950AAD4}"/>
              </a:ext>
            </a:extLst>
          </p:cNvPr>
          <p:cNvPicPr>
            <a:picLocks noChangeAspect="1"/>
          </p:cNvPicPr>
          <p:nvPr/>
        </p:nvPicPr>
        <p:blipFill>
          <a:blip r:embed="rId2"/>
          <a:stretch>
            <a:fillRect/>
          </a:stretch>
        </p:blipFill>
        <p:spPr>
          <a:xfrm>
            <a:off x="2816352" y="0"/>
            <a:ext cx="6404650" cy="6858000"/>
          </a:xfrm>
          <a:prstGeom prst="rect">
            <a:avLst/>
          </a:prstGeom>
        </p:spPr>
      </p:pic>
    </p:spTree>
    <p:extLst>
      <p:ext uri="{BB962C8B-B14F-4D97-AF65-F5344CB8AC3E}">
        <p14:creationId xmlns:p14="http://schemas.microsoft.com/office/powerpoint/2010/main" val="404403119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8F3E9"/>
        </a:solidFill>
        <a:effectLst/>
      </p:bgPr>
    </p:bg>
    <p:spTree>
      <p:nvGrpSpPr>
        <p:cNvPr id="1" name=""/>
        <p:cNvGrpSpPr/>
        <p:nvPr/>
      </p:nvGrpSpPr>
      <p:grpSpPr>
        <a:xfrm>
          <a:off x="0" y="0"/>
          <a:ext cx="0" cy="0"/>
          <a:chOff x="0" y="0"/>
          <a:chExt cx="0" cy="0"/>
        </a:xfrm>
      </p:grpSpPr>
      <p:sp>
        <p:nvSpPr>
          <p:cNvPr id="2" name="Freeform 2"/>
          <p:cNvSpPr/>
          <p:nvPr/>
        </p:nvSpPr>
        <p:spPr>
          <a:xfrm>
            <a:off x="-260925" y="-1830123"/>
            <a:ext cx="11906866" cy="15145109"/>
          </a:xfrm>
          <a:custGeom>
            <a:avLst/>
            <a:gdLst/>
            <a:ahLst/>
            <a:cxnLst/>
            <a:rect l="l" t="t" r="r" b="b"/>
            <a:pathLst>
              <a:path w="17860299" h="22717664">
                <a:moveTo>
                  <a:pt x="0" y="0"/>
                </a:moveTo>
                <a:lnTo>
                  <a:pt x="17860300" y="0"/>
                </a:lnTo>
                <a:lnTo>
                  <a:pt x="17860300" y="22717664"/>
                </a:lnTo>
                <a:lnTo>
                  <a:pt x="0" y="2271766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277415" y="2460438"/>
            <a:ext cx="1780214" cy="1824351"/>
          </a:xfrm>
          <a:custGeom>
            <a:avLst/>
            <a:gdLst/>
            <a:ahLst/>
            <a:cxnLst/>
            <a:rect l="l" t="t" r="r" b="b"/>
            <a:pathLst>
              <a:path w="2670321" h="2736527">
                <a:moveTo>
                  <a:pt x="0" y="0"/>
                </a:moveTo>
                <a:lnTo>
                  <a:pt x="2670321" y="0"/>
                </a:lnTo>
                <a:lnTo>
                  <a:pt x="2670321" y="2736527"/>
                </a:lnTo>
                <a:lnTo>
                  <a:pt x="0" y="2736527"/>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9864864" y="2484103"/>
            <a:ext cx="1782325" cy="1557545"/>
          </a:xfrm>
          <a:custGeom>
            <a:avLst/>
            <a:gdLst/>
            <a:ahLst/>
            <a:cxnLst/>
            <a:rect l="l" t="t" r="r" b="b"/>
            <a:pathLst>
              <a:path w="2673488" h="2336318">
                <a:moveTo>
                  <a:pt x="0" y="0"/>
                </a:moveTo>
                <a:lnTo>
                  <a:pt x="2673488" y="0"/>
                </a:lnTo>
                <a:lnTo>
                  <a:pt x="2673488" y="2336318"/>
                </a:lnTo>
                <a:lnTo>
                  <a:pt x="0" y="2336318"/>
                </a:lnTo>
                <a:lnTo>
                  <a:pt x="0" y="0"/>
                </a:lnTo>
                <a:close/>
              </a:path>
            </a:pathLst>
          </a:custGeom>
          <a:blipFill>
            <a:blip r:embed="rId5"/>
            <a:stretch>
              <a:fillRect r="-366"/>
            </a:stretch>
          </a:blipFill>
        </p:spPr>
        <p:txBody>
          <a:bodyPr/>
          <a:lstStyle/>
          <a:p>
            <a:pPr defTabSz="609630"/>
            <a:endParaRPr lang="en-US" sz="1200">
              <a:solidFill>
                <a:prstClr val="black"/>
              </a:solidFill>
              <a:latin typeface="Calibri"/>
            </a:endParaRPr>
          </a:p>
        </p:txBody>
      </p:sp>
      <p:sp>
        <p:nvSpPr>
          <p:cNvPr id="5" name="Freeform 5"/>
          <p:cNvSpPr/>
          <p:nvPr/>
        </p:nvSpPr>
        <p:spPr>
          <a:xfrm>
            <a:off x="408341" y="116567"/>
            <a:ext cx="1649288" cy="1519569"/>
          </a:xfrm>
          <a:custGeom>
            <a:avLst/>
            <a:gdLst/>
            <a:ahLst/>
            <a:cxnLst/>
            <a:rect l="l" t="t" r="r" b="b"/>
            <a:pathLst>
              <a:path w="2473932" h="2279353">
                <a:moveTo>
                  <a:pt x="0" y="0"/>
                </a:moveTo>
                <a:lnTo>
                  <a:pt x="2473932" y="0"/>
                </a:lnTo>
                <a:lnTo>
                  <a:pt x="2473932" y="2279353"/>
                </a:lnTo>
                <a:lnTo>
                  <a:pt x="0" y="2279353"/>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flipH="1">
            <a:off x="10006724" y="116567"/>
            <a:ext cx="1639217" cy="1795491"/>
          </a:xfrm>
          <a:custGeom>
            <a:avLst/>
            <a:gdLst/>
            <a:ahLst/>
            <a:cxnLst/>
            <a:rect l="l" t="t" r="r" b="b"/>
            <a:pathLst>
              <a:path w="2458825" h="2693236">
                <a:moveTo>
                  <a:pt x="2458826" y="0"/>
                </a:moveTo>
                <a:lnTo>
                  <a:pt x="0" y="0"/>
                </a:lnTo>
                <a:lnTo>
                  <a:pt x="0" y="2693236"/>
                </a:lnTo>
                <a:lnTo>
                  <a:pt x="2458826" y="2693236"/>
                </a:lnTo>
                <a:lnTo>
                  <a:pt x="2458826" y="0"/>
                </a:lnTo>
                <a:close/>
              </a:path>
            </a:pathLst>
          </a:custGeom>
          <a:blipFill>
            <a:blip r:embed="rId7"/>
            <a:stretch>
              <a:fillRect r="-125"/>
            </a:stretch>
          </a:blipFill>
        </p:spPr>
        <p:txBody>
          <a:bodyPr/>
          <a:lstStyle/>
          <a:p>
            <a:pPr defTabSz="609630"/>
            <a:endParaRPr lang="en-US" sz="1200">
              <a:solidFill>
                <a:prstClr val="black"/>
              </a:solidFill>
              <a:latin typeface="Calibri"/>
            </a:endParaRPr>
          </a:p>
        </p:txBody>
      </p:sp>
      <p:sp>
        <p:nvSpPr>
          <p:cNvPr id="7" name="Freeform 7"/>
          <p:cNvSpPr/>
          <p:nvPr/>
        </p:nvSpPr>
        <p:spPr>
          <a:xfrm flipH="1">
            <a:off x="10221763" y="5037365"/>
            <a:ext cx="1160470" cy="1982448"/>
          </a:xfrm>
          <a:custGeom>
            <a:avLst/>
            <a:gdLst/>
            <a:ahLst/>
            <a:cxnLst/>
            <a:rect l="l" t="t" r="r" b="b"/>
            <a:pathLst>
              <a:path w="1740705" h="2973672">
                <a:moveTo>
                  <a:pt x="1740705" y="0"/>
                </a:moveTo>
                <a:lnTo>
                  <a:pt x="0" y="0"/>
                </a:lnTo>
                <a:lnTo>
                  <a:pt x="0" y="2973672"/>
                </a:lnTo>
                <a:lnTo>
                  <a:pt x="1740705" y="2973672"/>
                </a:lnTo>
                <a:lnTo>
                  <a:pt x="1740705" y="0"/>
                </a:lnTo>
                <a:close/>
              </a:path>
            </a:pathLst>
          </a:custGeom>
          <a:blipFill>
            <a:blip r:embed="rId8"/>
            <a:stretch>
              <a:fillRect l="-299" r="-6182"/>
            </a:stretch>
          </a:blipFill>
        </p:spPr>
        <p:txBody>
          <a:bodyPr/>
          <a:lstStyle/>
          <a:p>
            <a:pPr defTabSz="609630"/>
            <a:endParaRPr lang="en-US" sz="1200">
              <a:solidFill>
                <a:prstClr val="black"/>
              </a:solidFill>
              <a:latin typeface="Calibri"/>
            </a:endParaRPr>
          </a:p>
        </p:txBody>
      </p:sp>
      <p:sp>
        <p:nvSpPr>
          <p:cNvPr id="8" name="Freeform 8"/>
          <p:cNvSpPr/>
          <p:nvPr/>
        </p:nvSpPr>
        <p:spPr>
          <a:xfrm flipH="1">
            <a:off x="277415" y="5110289"/>
            <a:ext cx="1411927" cy="1608184"/>
          </a:xfrm>
          <a:custGeom>
            <a:avLst/>
            <a:gdLst/>
            <a:ahLst/>
            <a:cxnLst/>
            <a:rect l="l" t="t" r="r" b="b"/>
            <a:pathLst>
              <a:path w="2117890" h="2412276">
                <a:moveTo>
                  <a:pt x="2117890" y="0"/>
                </a:moveTo>
                <a:lnTo>
                  <a:pt x="0" y="0"/>
                </a:lnTo>
                <a:lnTo>
                  <a:pt x="0" y="2412277"/>
                </a:lnTo>
                <a:lnTo>
                  <a:pt x="2117890" y="2412277"/>
                </a:lnTo>
                <a:lnTo>
                  <a:pt x="2117890" y="0"/>
                </a:lnTo>
                <a:close/>
              </a:path>
            </a:pathLst>
          </a:custGeom>
          <a:blipFill>
            <a:blip r:embed="rId9"/>
            <a:stretch>
              <a:fillRect r="-112"/>
            </a:stretch>
          </a:blipFill>
        </p:spPr>
        <p:txBody>
          <a:bodyPr/>
          <a:lstStyle/>
          <a:p>
            <a:pPr defTabSz="609630"/>
            <a:endParaRPr lang="en-US" sz="1200">
              <a:solidFill>
                <a:prstClr val="black"/>
              </a:solidFill>
              <a:latin typeface="Calibri"/>
            </a:endParaRPr>
          </a:p>
        </p:txBody>
      </p:sp>
      <p:sp>
        <p:nvSpPr>
          <p:cNvPr id="9" name="TextBox 9"/>
          <p:cNvSpPr txBox="1"/>
          <p:nvPr/>
        </p:nvSpPr>
        <p:spPr>
          <a:xfrm>
            <a:off x="5865835" y="1156790"/>
            <a:ext cx="69061" cy="333425"/>
          </a:xfrm>
          <a:prstGeom prst="rect">
            <a:avLst/>
          </a:prstGeom>
        </p:spPr>
        <p:txBody>
          <a:bodyPr lIns="0" tIns="0" rIns="0" bIns="0" rtlCol="0" anchor="t">
            <a:spAutoFit/>
          </a:bodyPr>
          <a:lstStyle/>
          <a:p>
            <a:pPr defTabSz="609630">
              <a:lnSpc>
                <a:spcPts val="2596"/>
              </a:lnSpc>
            </a:pPr>
            <a:r>
              <a:rPr lang="en-US" sz="2318">
                <a:solidFill>
                  <a:srgbClr val="000000"/>
                </a:solidFill>
                <a:latin typeface="Black Mango"/>
                <a:ea typeface="Black Mango"/>
                <a:cs typeface="Black Mango"/>
                <a:sym typeface="Black Mango"/>
              </a:rPr>
              <a:t> </a:t>
            </a:r>
          </a:p>
        </p:txBody>
      </p:sp>
      <p:sp>
        <p:nvSpPr>
          <p:cNvPr id="10" name="TextBox 10"/>
          <p:cNvSpPr txBox="1"/>
          <p:nvPr/>
        </p:nvSpPr>
        <p:spPr>
          <a:xfrm>
            <a:off x="4944889" y="1046063"/>
            <a:ext cx="3381330" cy="718145"/>
          </a:xfrm>
          <a:prstGeom prst="rect">
            <a:avLst/>
          </a:prstGeom>
        </p:spPr>
        <p:txBody>
          <a:bodyPr lIns="0" tIns="0" rIns="0" bIns="0" rtlCol="0" anchor="t">
            <a:spAutoFit/>
          </a:bodyPr>
          <a:lstStyle/>
          <a:p>
            <a:pPr defTabSz="609630">
              <a:lnSpc>
                <a:spcPts val="5600"/>
              </a:lnSpc>
            </a:pPr>
            <a:r>
              <a:rPr lang="en-US" sz="5000">
                <a:solidFill>
                  <a:srgbClr val="000000"/>
                </a:solidFill>
                <a:latin typeface="Black Mango"/>
                <a:ea typeface="Black Mango"/>
                <a:cs typeface="Black Mango"/>
                <a:sym typeface="Black Mango"/>
              </a:rPr>
              <a:t>Friday</a:t>
            </a:r>
          </a:p>
        </p:txBody>
      </p:sp>
      <p:sp>
        <p:nvSpPr>
          <p:cNvPr id="11" name="TextBox 11"/>
          <p:cNvSpPr txBox="1"/>
          <p:nvPr/>
        </p:nvSpPr>
        <p:spPr>
          <a:xfrm>
            <a:off x="4002451" y="1547712"/>
            <a:ext cx="4187099" cy="953979"/>
          </a:xfrm>
          <a:prstGeom prst="rect">
            <a:avLst/>
          </a:prstGeom>
        </p:spPr>
        <p:txBody>
          <a:bodyPr lIns="0" tIns="0" rIns="0" bIns="0" rtlCol="0" anchor="t">
            <a:spAutoFit/>
          </a:bodyPr>
          <a:lstStyle/>
          <a:p>
            <a:pPr defTabSz="609630">
              <a:lnSpc>
                <a:spcPts val="8385"/>
              </a:lnSpc>
            </a:pPr>
            <a:r>
              <a:rPr lang="en-US" sz="5000" spc="5">
                <a:solidFill>
                  <a:srgbClr val="000000"/>
                </a:solidFill>
                <a:latin typeface="Black Mango"/>
                <a:ea typeface="Black Mango"/>
                <a:cs typeface="Black Mango"/>
                <a:sym typeface="Black Mango"/>
              </a:rPr>
              <a:t>October 17</a:t>
            </a:r>
          </a:p>
        </p:txBody>
      </p:sp>
      <p:sp>
        <p:nvSpPr>
          <p:cNvPr id="12" name="TextBox 12"/>
          <p:cNvSpPr txBox="1"/>
          <p:nvPr/>
        </p:nvSpPr>
        <p:spPr>
          <a:xfrm>
            <a:off x="2747707" y="3143673"/>
            <a:ext cx="6236255" cy="1001877"/>
          </a:xfrm>
          <a:prstGeom prst="rect">
            <a:avLst/>
          </a:prstGeom>
        </p:spPr>
        <p:txBody>
          <a:bodyPr lIns="0" tIns="0" rIns="0" bIns="0" rtlCol="0" anchor="t">
            <a:spAutoFit/>
          </a:bodyPr>
          <a:lstStyle/>
          <a:p>
            <a:pPr algn="ctr" defTabSz="609630">
              <a:lnSpc>
                <a:spcPts val="1051"/>
              </a:lnSpc>
            </a:pPr>
            <a:endParaRPr sz="1200">
              <a:solidFill>
                <a:prstClr val="black"/>
              </a:solidFill>
              <a:latin typeface="Calibri"/>
            </a:endParaRPr>
          </a:p>
          <a:p>
            <a:pPr algn="ctr" defTabSz="609630">
              <a:lnSpc>
                <a:spcPts val="2325"/>
              </a:lnSpc>
            </a:pPr>
            <a:r>
              <a:rPr lang="en-US" sz="1700">
                <a:solidFill>
                  <a:srgbClr val="E36F02"/>
                </a:solidFill>
                <a:latin typeface="Black Mango"/>
                <a:ea typeface="Black Mango"/>
                <a:cs typeface="Black Mango"/>
                <a:sym typeface="Black Mango"/>
              </a:rPr>
              <a:t>Tickets:$15 onlineonly through theschool store starting October 1 until October 16. At the Door: $20 (Cashless. – Card Only.) A night full of games, music, food, and fun!</a:t>
            </a:r>
          </a:p>
        </p:txBody>
      </p:sp>
      <p:sp>
        <p:nvSpPr>
          <p:cNvPr id="13" name="TextBox 13"/>
          <p:cNvSpPr txBox="1"/>
          <p:nvPr/>
        </p:nvSpPr>
        <p:spPr>
          <a:xfrm>
            <a:off x="4908138" y="2851573"/>
            <a:ext cx="36751" cy="334194"/>
          </a:xfrm>
          <a:prstGeom prst="rect">
            <a:avLst/>
          </a:prstGeom>
        </p:spPr>
        <p:txBody>
          <a:bodyPr lIns="0" tIns="0" rIns="0" bIns="0" rtlCol="0" anchor="t">
            <a:spAutoFit/>
          </a:bodyPr>
          <a:lstStyle/>
          <a:p>
            <a:pPr defTabSz="609630">
              <a:lnSpc>
                <a:spcPts val="3083"/>
              </a:lnSpc>
            </a:pPr>
            <a:r>
              <a:rPr lang="en-US" sz="1233">
                <a:solidFill>
                  <a:srgbClr val="E36F02"/>
                </a:solidFill>
                <a:latin typeface="Black Mango"/>
                <a:ea typeface="Black Mango"/>
                <a:cs typeface="Black Mango"/>
                <a:sym typeface="Black Mango"/>
              </a:rPr>
              <a:t> </a:t>
            </a:r>
          </a:p>
        </p:txBody>
      </p:sp>
      <p:sp>
        <p:nvSpPr>
          <p:cNvPr id="14" name="TextBox 14"/>
          <p:cNvSpPr txBox="1"/>
          <p:nvPr/>
        </p:nvSpPr>
        <p:spPr>
          <a:xfrm>
            <a:off x="7434791" y="2058108"/>
            <a:ext cx="304804" cy="169598"/>
          </a:xfrm>
          <a:prstGeom prst="rect">
            <a:avLst/>
          </a:prstGeom>
        </p:spPr>
        <p:txBody>
          <a:bodyPr lIns="0" tIns="0" rIns="0" bIns="0" rtlCol="0" anchor="t">
            <a:spAutoFit/>
          </a:bodyPr>
          <a:lstStyle/>
          <a:p>
            <a:pPr defTabSz="609630">
              <a:lnSpc>
                <a:spcPts val="1091"/>
              </a:lnSpc>
            </a:pPr>
            <a:r>
              <a:rPr lang="en-US" sz="2183">
                <a:solidFill>
                  <a:srgbClr val="000000"/>
                </a:solidFill>
                <a:latin typeface="Black Mango"/>
                <a:ea typeface="Black Mango"/>
                <a:cs typeface="Black Mango"/>
                <a:sym typeface="Black Mango"/>
              </a:rPr>
              <a:t>th</a:t>
            </a:r>
          </a:p>
        </p:txBody>
      </p:sp>
      <p:sp>
        <p:nvSpPr>
          <p:cNvPr id="15" name="TextBox 15"/>
          <p:cNvSpPr txBox="1"/>
          <p:nvPr/>
        </p:nvSpPr>
        <p:spPr>
          <a:xfrm>
            <a:off x="7478777" y="2378736"/>
            <a:ext cx="108416" cy="279435"/>
          </a:xfrm>
          <a:prstGeom prst="rect">
            <a:avLst/>
          </a:prstGeom>
        </p:spPr>
        <p:txBody>
          <a:bodyPr lIns="0" tIns="0" rIns="0" bIns="0" rtlCol="0" anchor="t">
            <a:spAutoFit/>
          </a:bodyPr>
          <a:lstStyle/>
          <a:p>
            <a:pPr defTabSz="609630">
              <a:lnSpc>
                <a:spcPts val="1819"/>
              </a:lnSpc>
            </a:pPr>
            <a:r>
              <a:rPr lang="en-US" sz="3639">
                <a:solidFill>
                  <a:srgbClr val="000000"/>
                </a:solidFill>
                <a:latin typeface="Black Mango"/>
                <a:ea typeface="Black Mango"/>
                <a:cs typeface="Black Mango"/>
                <a:sym typeface="Black Mango"/>
              </a:rPr>
              <a:t> </a:t>
            </a:r>
          </a:p>
        </p:txBody>
      </p:sp>
      <p:sp>
        <p:nvSpPr>
          <p:cNvPr id="16" name="TextBox 16"/>
          <p:cNvSpPr txBox="1"/>
          <p:nvPr/>
        </p:nvSpPr>
        <p:spPr>
          <a:xfrm>
            <a:off x="3774796" y="367492"/>
            <a:ext cx="4320199" cy="620234"/>
          </a:xfrm>
          <a:prstGeom prst="rect">
            <a:avLst/>
          </a:prstGeom>
        </p:spPr>
        <p:txBody>
          <a:bodyPr lIns="0" tIns="0" rIns="0" bIns="0" rtlCol="0" anchor="t">
            <a:spAutoFit/>
          </a:bodyPr>
          <a:lstStyle/>
          <a:p>
            <a:pPr algn="ctr" defTabSz="609630">
              <a:lnSpc>
                <a:spcPts val="5298"/>
              </a:lnSpc>
            </a:pPr>
            <a:r>
              <a:rPr lang="en-US" sz="3784">
                <a:solidFill>
                  <a:srgbClr val="000000"/>
                </a:solidFill>
                <a:latin typeface="Black Mango"/>
                <a:ea typeface="Black Mango"/>
                <a:cs typeface="Black Mango"/>
                <a:sym typeface="Black Mango"/>
              </a:rPr>
              <a:t>Fall Lock In</a:t>
            </a:r>
          </a:p>
        </p:txBody>
      </p:sp>
      <p:sp>
        <p:nvSpPr>
          <p:cNvPr id="17" name="TextBox 17"/>
          <p:cNvSpPr txBox="1"/>
          <p:nvPr/>
        </p:nvSpPr>
        <p:spPr>
          <a:xfrm>
            <a:off x="6704290" y="3821122"/>
            <a:ext cx="28783" cy="201274"/>
          </a:xfrm>
          <a:prstGeom prst="rect">
            <a:avLst/>
          </a:prstGeom>
        </p:spPr>
        <p:txBody>
          <a:bodyPr lIns="0" tIns="0" rIns="0" bIns="0" rtlCol="0" anchor="t">
            <a:spAutoFit/>
          </a:bodyPr>
          <a:lstStyle/>
          <a:p>
            <a:pPr defTabSz="609630">
              <a:lnSpc>
                <a:spcPts val="1843"/>
              </a:lnSpc>
            </a:pPr>
            <a:r>
              <a:rPr lang="en-US" sz="965">
                <a:solidFill>
                  <a:srgbClr val="E36F02"/>
                </a:solidFill>
                <a:latin typeface="Black Mango"/>
                <a:ea typeface="Black Mango"/>
                <a:cs typeface="Black Mango"/>
                <a:sym typeface="Black Mango"/>
              </a:rPr>
              <a:t> </a:t>
            </a:r>
          </a:p>
        </p:txBody>
      </p:sp>
      <p:sp>
        <p:nvSpPr>
          <p:cNvPr id="18" name="TextBox 18"/>
          <p:cNvSpPr txBox="1"/>
          <p:nvPr/>
        </p:nvSpPr>
        <p:spPr>
          <a:xfrm>
            <a:off x="3050857" y="4257548"/>
            <a:ext cx="5629957" cy="784382"/>
          </a:xfrm>
          <a:prstGeom prst="rect">
            <a:avLst/>
          </a:prstGeom>
        </p:spPr>
        <p:txBody>
          <a:bodyPr lIns="0" tIns="0" rIns="0" bIns="0" rtlCol="0" anchor="t">
            <a:spAutoFit/>
          </a:bodyPr>
          <a:lstStyle/>
          <a:p>
            <a:pPr algn="ctr" defTabSz="609630">
              <a:lnSpc>
                <a:spcPts val="2063"/>
              </a:lnSpc>
            </a:pPr>
            <a:r>
              <a:rPr lang="en-US" sz="1499">
                <a:solidFill>
                  <a:srgbClr val="E36F02"/>
                </a:solidFill>
                <a:latin typeface="Black Mango"/>
                <a:ea typeface="Black Mango"/>
                <a:cs typeface="Black Mango"/>
                <a:sym typeface="Black Mango"/>
              </a:rPr>
              <a:t>Permission slips will be available inthefront officeno later than October 1. They must be turned in at the front office during lunch or before school.</a:t>
            </a:r>
          </a:p>
        </p:txBody>
      </p:sp>
      <p:sp>
        <p:nvSpPr>
          <p:cNvPr id="19" name="TextBox 19"/>
          <p:cNvSpPr txBox="1"/>
          <p:nvPr/>
        </p:nvSpPr>
        <p:spPr>
          <a:xfrm>
            <a:off x="2434240" y="5141353"/>
            <a:ext cx="6863190" cy="1387367"/>
          </a:xfrm>
          <a:prstGeom prst="rect">
            <a:avLst/>
          </a:prstGeom>
        </p:spPr>
        <p:txBody>
          <a:bodyPr lIns="0" tIns="0" rIns="0" bIns="0" rtlCol="0" anchor="t">
            <a:spAutoFit/>
          </a:bodyPr>
          <a:lstStyle/>
          <a:p>
            <a:pPr algn="ctr" defTabSz="609630">
              <a:lnSpc>
                <a:spcPts val="2243"/>
              </a:lnSpc>
            </a:pPr>
            <a:r>
              <a:rPr lang="en-US" sz="1619" b="1">
                <a:solidFill>
                  <a:srgbClr val="000000"/>
                </a:solidFill>
                <a:latin typeface="Black Mango Bold"/>
                <a:ea typeface="Black Mango Bold"/>
                <a:cs typeface="Black Mango Bold"/>
                <a:sym typeface="Black Mango Bold"/>
              </a:rPr>
              <a:t>This event is currently for high school students only. If 250 tickets are not sold by October 10, it will open up to middle school students. Students on academic or behavioral probation are not allowed to attend. No refunds will be issued if a ticket is purchased by a student who is ineligible.</a:t>
            </a:r>
          </a:p>
        </p:txBody>
      </p:sp>
      <p:sp>
        <p:nvSpPr>
          <p:cNvPr id="20" name="TextBox 20"/>
          <p:cNvSpPr txBox="1"/>
          <p:nvPr/>
        </p:nvSpPr>
        <p:spPr>
          <a:xfrm>
            <a:off x="2816768" y="2573442"/>
            <a:ext cx="6236255" cy="468398"/>
          </a:xfrm>
          <a:prstGeom prst="rect">
            <a:avLst/>
          </a:prstGeom>
        </p:spPr>
        <p:txBody>
          <a:bodyPr lIns="0" tIns="0" rIns="0" bIns="0" rtlCol="0" anchor="t">
            <a:spAutoFit/>
          </a:bodyPr>
          <a:lstStyle/>
          <a:p>
            <a:pPr algn="ctr" defTabSz="609630">
              <a:lnSpc>
                <a:spcPts val="4013"/>
              </a:lnSpc>
            </a:pPr>
            <a:r>
              <a:rPr lang="en-US" sz="2866" b="1">
                <a:solidFill>
                  <a:srgbClr val="000000"/>
                </a:solidFill>
                <a:latin typeface="Black Mango Bold"/>
                <a:ea typeface="Black Mango Bold"/>
                <a:cs typeface="Black Mango Bold"/>
                <a:sym typeface="Black Mango Bold"/>
              </a:rPr>
              <a:t>9PM-6AM</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AED1919-54A1-41C9-B30B-A3FF3F58E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26220" y="98104"/>
            <a:ext cx="4288094" cy="4288094"/>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6C8F63D-0287-CC85-D8F9-A54C0B1ADEB0}"/>
              </a:ext>
            </a:extLst>
          </p:cNvPr>
          <p:cNvPicPr>
            <a:picLocks noChangeAspect="1"/>
          </p:cNvPicPr>
          <p:nvPr/>
        </p:nvPicPr>
        <p:blipFill>
          <a:blip r:embed="rId2"/>
          <a:stretch>
            <a:fillRect/>
          </a:stretch>
        </p:blipFill>
        <p:spPr>
          <a:xfrm>
            <a:off x="3291109" y="941355"/>
            <a:ext cx="1758316" cy="2601592"/>
          </a:xfrm>
          <a:prstGeom prst="rect">
            <a:avLst/>
          </a:prstGeom>
        </p:spPr>
      </p:pic>
      <p:grpSp>
        <p:nvGrpSpPr>
          <p:cNvPr id="19" name="Group 18">
            <a:extLst>
              <a:ext uri="{FF2B5EF4-FFF2-40B4-BE49-F238E27FC236}">
                <a16:creationId xmlns:a16="http://schemas.microsoft.com/office/drawing/2014/main" id="{C4751043-2EE3-4222-9979-8E61D93DA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1848" y="2813300"/>
            <a:ext cx="3757487" cy="3757487"/>
            <a:chOff x="1881974" y="1174396"/>
            <a:chExt cx="5290997" cy="5290997"/>
          </a:xfrm>
        </p:grpSpPr>
        <p:sp>
          <p:nvSpPr>
            <p:cNvPr id="21" name="Oval 20">
              <a:extLst>
                <a:ext uri="{FF2B5EF4-FFF2-40B4-BE49-F238E27FC236}">
                  <a16:creationId xmlns:a16="http://schemas.microsoft.com/office/drawing/2014/main" id="{03FD8213-DB67-4E29-9615-984DB59917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1974" y="1174396"/>
              <a:ext cx="5290997" cy="5290997"/>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4EDB257-28CF-422F-AE6A-B99E3FE811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1974" y="1174396"/>
              <a:ext cx="5290997" cy="5290997"/>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Oval 26">
            <a:extLst>
              <a:ext uri="{FF2B5EF4-FFF2-40B4-BE49-F238E27FC236}">
                <a16:creationId xmlns:a16="http://schemas.microsoft.com/office/drawing/2014/main" id="{FFFEB18F-F81F-4CED-BE64-EB888A77C3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4350" y="2762501"/>
            <a:ext cx="3744592" cy="3744592"/>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531C59-DD61-4A9E-E1CD-562A01D5308E}"/>
              </a:ext>
            </a:extLst>
          </p:cNvPr>
          <p:cNvSpPr>
            <a:spLocks noGrp="1"/>
          </p:cNvSpPr>
          <p:nvPr>
            <p:ph type="title"/>
          </p:nvPr>
        </p:nvSpPr>
        <p:spPr>
          <a:xfrm>
            <a:off x="702591" y="3404608"/>
            <a:ext cx="3520789" cy="2666087"/>
          </a:xfrm>
        </p:spPr>
        <p:txBody>
          <a:bodyPr>
            <a:normAutofit/>
          </a:bodyPr>
          <a:lstStyle/>
          <a:p>
            <a:pPr algn="ctr"/>
            <a:r>
              <a:rPr lang="en-US" b="1" u="sng">
                <a:solidFill>
                  <a:schemeClr val="bg1"/>
                </a:solidFill>
              </a:rPr>
              <a:t>No Cell Phones</a:t>
            </a:r>
            <a:br>
              <a:rPr lang="en-US" b="1">
                <a:solidFill>
                  <a:schemeClr val="bg1"/>
                </a:solidFill>
              </a:rPr>
            </a:br>
            <a:r>
              <a:rPr lang="en-US" b="1" i="1">
                <a:solidFill>
                  <a:schemeClr val="bg1"/>
                </a:solidFill>
              </a:rPr>
              <a:t>Off and away the entire day</a:t>
            </a:r>
            <a:endParaRPr lang="en-US" b="1">
              <a:solidFill>
                <a:schemeClr val="bg1"/>
              </a:solidFill>
            </a:endParaRPr>
          </a:p>
        </p:txBody>
      </p:sp>
      <p:grpSp>
        <p:nvGrpSpPr>
          <p:cNvPr id="29" name="Graphic 190">
            <a:extLst>
              <a:ext uri="{FF2B5EF4-FFF2-40B4-BE49-F238E27FC236}">
                <a16:creationId xmlns:a16="http://schemas.microsoft.com/office/drawing/2014/main" id="{00E015F5-1A99-4E40-BC3D-7707802996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3117" y="1193254"/>
            <a:ext cx="1291642" cy="429215"/>
            <a:chOff x="2504802" y="1755501"/>
            <a:chExt cx="1598829" cy="531293"/>
          </a:xfrm>
          <a:solidFill>
            <a:schemeClr val="bg1"/>
          </a:solidFill>
        </p:grpSpPr>
        <p:sp>
          <p:nvSpPr>
            <p:cNvPr id="33" name="Freeform: Shape 32">
              <a:extLst>
                <a:ext uri="{FF2B5EF4-FFF2-40B4-BE49-F238E27FC236}">
                  <a16:creationId xmlns:a16="http://schemas.microsoft.com/office/drawing/2014/main" id="{3FE6F571-2BB7-46DA-A3D9-B32ADDC16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A905CC16-753C-4B9F-B3E2-C456795AE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grpSp>
        <p:nvGrpSpPr>
          <p:cNvPr id="205" name="Graphic 4">
            <a:extLst>
              <a:ext uri="{FF2B5EF4-FFF2-40B4-BE49-F238E27FC236}">
                <a16:creationId xmlns:a16="http://schemas.microsoft.com/office/drawing/2014/main" id="{5468B3A9-705E-43C3-A742-0619B0D8F2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0915" y="4748271"/>
            <a:ext cx="1330536" cy="1330521"/>
            <a:chOff x="5734037" y="3067039"/>
            <a:chExt cx="724483" cy="724489"/>
          </a:xfrm>
          <a:solidFill>
            <a:schemeClr val="bg1"/>
          </a:solidFill>
        </p:grpSpPr>
        <p:sp>
          <p:nvSpPr>
            <p:cNvPr id="206" name="Freeform: Shape 205">
              <a:extLst>
                <a:ext uri="{FF2B5EF4-FFF2-40B4-BE49-F238E27FC236}">
                  <a16:creationId xmlns:a16="http://schemas.microsoft.com/office/drawing/2014/main" id="{29D439AD-5D67-497C-B831-D17FC3E59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23F54BF2-C71C-45C5-9408-3B5E011B0F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2BBABE17-DB56-44AB-934B-63C07C79F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CB483D20-A128-4076-AF54-88646172B8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E5EFA818-FDDA-49E9-B11F-E9DC1854A9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EA1F8728-F8F7-4828-A718-A15E7663EA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8DA1F73F-AA1D-41D7-BAAB-292FD94A3E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D9441DEA-C85E-4B9C-A48D-8437854C4C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15EBAA20-1368-4495-8D7C-820FAD8EC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0FB92591-626C-4D2B-A3E6-EC8742D67B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D392448D-513F-4528-9D8D-A151982041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61946BAE-1546-4EA4-A108-A799BF5D2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42A8EC93-6A35-4D37-A8CB-59362BF875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AFC3ECA2-E914-4D83-ABF9-B9FFD96E92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712B1108-9AAC-4F10-A64F-0D6963E518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284CDA0C-B2AB-4791-83B1-C053C061D6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F857BF6B-E0CA-49C0-8827-B44CE8B928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6D7B06A7-ADDF-4F27-B11F-08422FC18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E8B0DA6C-71D7-4FCB-AE4C-035E0ADB50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EB078173-ADFB-480D-91A4-4D71C01098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AAA4027A-C97B-4C9A-B04C-EBE2112200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C06DA92D-C6D0-4C7D-98CF-D9576912E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D6601653-3941-4C9B-BD39-62EECE23A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2BC4A394-4FFE-4BFE-9A59-2B624E071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EB4EABA5-FDCF-4F6F-8FF1-6FDFF5058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10F3C940-2320-488A-B24C-AB0A4FB53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F525BA82-37D8-47ED-AFF6-AE57124A4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C2D78955-C80F-4DA3-83AA-D28A5A6FA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BC23DAAC-7C06-4012-8CBB-8E3126B68B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60D19F80-DC80-49EC-8EDD-7889092C18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11F50BB3-EA39-4693-BAE1-1101EF0A41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00EFD45B-69A8-47F6-A5BF-779F7EB49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9E53C464-7272-4EBC-830B-CB29A96988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B6BF10CE-C2AD-487A-9402-8D5C746ECF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1064C7FE-F8EB-47EF-97FA-348A520599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A991C553-06A1-4F26-BBBC-80F7E11E7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BCE9C081-2191-4C84-956E-F106BB015C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292F6F03-BC34-40C6-8F17-7A169CD72F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A5101B80-7351-4F0F-AB7D-3E40B4D266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0570EE1D-95AC-4660-8E96-7C8A36FEB6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385D9A56-2D15-4E0A-B981-E168F09064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28D0BA2F-9273-4EAA-AD17-C4EFE11403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512CC54E-7976-4DC9-984C-45C2A23A7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C8A3FC72-9FF9-41F6-97E0-45A0FEE94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48918C16-C9B6-40D5-93A0-DB547B644A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A05612C6-4858-4854-A3D3-90CF1E1C7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A8E88D77-C726-4008-849C-DA7361F885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24CFE7CA-C955-4365-90C3-6272CB9A3C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38B43FC8-B81C-490A-A346-4C6235DA8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214D0221-0C97-4C71-B535-7506956EF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ED0C44EA-BD25-49A3-9EB8-9D8DED7C19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A3C9CCF2-15CC-4F7D-87F5-7FFEBAC9C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8AA321D8-1D2C-472C-A2DB-EBB74498DD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724680C1-4BB5-45DB-A558-82514418CF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C94F4CEF-82DD-4CFB-8EE3-4AB115F6A0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4F186C9C-C620-4426-A674-E40F808F66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8929942C-BA3F-40EF-94DD-4A5C22C5B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D234974B-3555-465B-95A7-1C63CE738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0E38F9FD-48AC-4C3E-9E75-D1C0B555E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3AA72E26-5C3D-4231-9042-E00AE43E80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6684433D-3C9E-4C19-A801-D51CF3064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DADB0C3D-A021-4F40-93B3-76B61334F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41781C18-F408-401D-8A86-99FFBB9895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9D958D9F-E4B0-48B1-ADA4-3053AFB5D9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43EFCD46-F0FB-499C-81B9-3508FE5C8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2B6A130F-CB85-4BDA-8DDF-8DAAB2F7D0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9359DA40-CA94-4B1F-9BE6-C800BEEC7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73304FCD-8DAD-4BC8-A16E-84DDCA07F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BCB4864C-8F67-4BE7-89CC-664EA25EC5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845F543D-67FC-4640-A2A1-69DA6D052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DBDB2A9C-60E5-4F7E-BA2B-4DD1595FB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72B10DA2-D88E-4952-BDB5-102E61B4B2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AC5F5BED-3698-4F52-9977-D8CA2DC03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E19CCEBC-AD20-45B2-A751-42B40BB31C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3A978AD9-9A35-4B89-B3BC-61E54AD9EB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77D8C808-AFC9-42DD-B253-0048903791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EECD0BF1-7C64-407E-8306-4C447B1D32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953B0F94-AC35-4CB2-878D-1DC7D68BE9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08EA50C2-BB5F-4368-AA91-67B207C1AB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DE45A7FE-0A45-45F6-8417-EBDA5A12D8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DA8B8DC8-F88C-432E-A8C2-8D13FE874F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D02C5430-233D-49F7-B852-181D2B2F61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76DB286F-9E15-441C-8697-57007B76C1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534DC0EE-15B7-44AE-A7DC-8B5E22688A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4FBE9900-F640-4248-9C4C-EDBE5E00A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37FF04AF-F86B-49F8-AAB5-DA696591A1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710DCFEA-4572-47A3-A6BE-7B21F5758C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BA42ED8E-CCC8-478F-9EF4-625B633071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146DF8F4-DF09-4E6C-887F-C9269E56A5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7FF3916E-5C82-4956-A88B-81BFAC91B8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7E5CF7AE-ED45-4AB5-9AEB-56FC964BFA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7CFB132C-BEB1-4897-B1A4-97422811F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4EE49F21-E336-41BC-8256-85A9AB597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C62510EE-BDCD-4393-9AD7-2D0C9A722D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2420F94B-4F00-4C6C-97E3-BA5B5E6871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E712560A-A110-4132-85D5-21BBBFA8C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D1E3102B-23D5-43AE-A67D-583AAA52B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9D5ABE4E-EB80-423C-BBCE-9C1B77D9B0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BEB8CCC5-38F5-4892-A00B-14B645BBDF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8860175F-F7D5-4464-AD61-5B435528FE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E28C20B0-98AA-4A5B-8CE1-236A3F6CAA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8A56719F-13F0-4B75-8C04-DAACD8FD86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B30555DA-285C-4859-83DE-B16FF6DB1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67AF00E9-C8D6-41C4-9703-5468F51639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D07F88BD-A2E8-4F25-BB43-9372C6C9F3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DFAE35DA-8283-4F4B-8C00-FF8EFE39B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4340DEBE-A255-48E2-B7B2-AE881651C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FE968FB9-507A-4F2E-B346-15995081B1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4DA99BD8-9C2B-46BF-AA27-ED405540D1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50C84F67-D2C2-48DF-8537-DF99C6024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F5CAEB9A-26A6-4FBF-916B-19FC9B0BF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E4DEDE1B-4819-4E4B-849E-330D7DF56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C441B73E-F19C-4313-8F46-F600603B36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014FE805-EF51-4859-A6DF-CF75F9A0F5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624CF2A5-BD9E-4570-8560-063BC70F2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6BEC415C-7946-43B2-9AC8-348B6B5CD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1B615AD5-3365-43D4-8E16-377A2A2F97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9D184DFD-DD33-491E-90FF-6E4ECA2668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31B62FE1-0262-4B09-ABEA-8AA010137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20C539C6-FAA9-4EBE-93D9-1F946E1449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8C6EF3FF-09E5-4099-A49B-CA364A6E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B3C5E06F-8F1E-4771-AAE4-B34B1D6A3D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538D5AE9-76CC-4AE4-B026-656EDCB01B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30F1A9B9-52AB-4527-BD4A-1802F7C960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46A57D78-C020-4EEF-971D-0C8802889A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7666D7A3-5ABF-4EDE-A0C5-F2099B2D86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13BC460A-E0FF-4658-A2FD-A3AF4D51D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26467CC2-3AB3-4D37-8323-385B7399F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563A1F58-33CE-4EDF-B902-3F43F69DA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DDCFAB2F-7E88-4A57-999A-2506A1FE7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571BEB66-3787-441F-BB54-80C05C6F13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641DC095-611E-4979-8664-6C0EB878F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210B9ECF-D859-4919-A9D6-3208548F00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4FBC31D4-7E98-452C-8A87-822DE0432C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E302346C-F328-435B-87ED-447C6F8542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B94F507E-9E94-432E-AE8A-A6CB2C5D05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1FFAC4F0-FD7F-4943-B60E-E276F8B23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A8A5D871-92FD-43C3-BF94-0B524FA7D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6A79A241-1665-453E-ADD4-18892D4F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81EABE18-4189-4E07-93C9-9B76673E3E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B658A0EE-6F09-4EF7-B5E7-F23A556BD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15EB019C-C95B-4DE3-BD17-DC20F8007A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2948B3ED-79C1-47C8-B712-0BFB5536C3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13387DB9-900B-422D-90F7-C5C7EB5D59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48FDCCF3-E6D6-4CD0-9D47-02FE785C7A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BC14E8F6-33F6-47CE-9A24-EA71D71496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F78CC38F-63FC-4552-B17B-8D79D3C8F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89042823-A002-49CE-B03D-ED1291DC13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96EFC6CE-198B-489B-B1EE-72CE842628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49FEA23D-54D9-45D7-9325-1E2F638C9C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2DB04EE3-370F-49CE-BCFE-C2999C3CF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7" name="Freeform: Shape 356">
              <a:extLst>
                <a:ext uri="{FF2B5EF4-FFF2-40B4-BE49-F238E27FC236}">
                  <a16:creationId xmlns:a16="http://schemas.microsoft.com/office/drawing/2014/main" id="{8BCBCC34-797D-41A8-8AD1-7E03E1BBFF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AFF5C1F8-0EDE-4835-89E6-1FCB2EA39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6171D504-6300-457C-AFCC-064DBB3FC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60" name="Freeform: Shape 359">
              <a:extLst>
                <a:ext uri="{FF2B5EF4-FFF2-40B4-BE49-F238E27FC236}">
                  <a16:creationId xmlns:a16="http://schemas.microsoft.com/office/drawing/2014/main" id="{62ACE739-C8C4-4495-B04C-C3AFC4481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1" name="Freeform: Shape 360">
              <a:extLst>
                <a:ext uri="{FF2B5EF4-FFF2-40B4-BE49-F238E27FC236}">
                  <a16:creationId xmlns:a16="http://schemas.microsoft.com/office/drawing/2014/main" id="{3F4771CD-CDCA-4FFE-8EF5-E42D1781E7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62" name="Freeform: Shape 361">
              <a:extLst>
                <a:ext uri="{FF2B5EF4-FFF2-40B4-BE49-F238E27FC236}">
                  <a16:creationId xmlns:a16="http://schemas.microsoft.com/office/drawing/2014/main" id="{A10C0BFE-A8F9-4E21-9DFD-37A4D26C62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3" name="Freeform: Shape 362">
              <a:extLst>
                <a:ext uri="{FF2B5EF4-FFF2-40B4-BE49-F238E27FC236}">
                  <a16:creationId xmlns:a16="http://schemas.microsoft.com/office/drawing/2014/main" id="{4D8D4EF9-4EF7-4538-A4AE-439F9335EA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4" name="Freeform: Shape 363">
              <a:extLst>
                <a:ext uri="{FF2B5EF4-FFF2-40B4-BE49-F238E27FC236}">
                  <a16:creationId xmlns:a16="http://schemas.microsoft.com/office/drawing/2014/main" id="{7E0500AB-5662-43B9-95C2-2EC80CC54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5" name="Freeform: Shape 364">
              <a:extLst>
                <a:ext uri="{FF2B5EF4-FFF2-40B4-BE49-F238E27FC236}">
                  <a16:creationId xmlns:a16="http://schemas.microsoft.com/office/drawing/2014/main" id="{984021AD-A6A2-4CDA-A953-72FBA7598B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66" name="Freeform: Shape 365">
              <a:extLst>
                <a:ext uri="{FF2B5EF4-FFF2-40B4-BE49-F238E27FC236}">
                  <a16:creationId xmlns:a16="http://schemas.microsoft.com/office/drawing/2014/main" id="{FD1FBF47-CAC8-4385-9DC7-C9BB6167E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7" name="Freeform: Shape 366">
              <a:extLst>
                <a:ext uri="{FF2B5EF4-FFF2-40B4-BE49-F238E27FC236}">
                  <a16:creationId xmlns:a16="http://schemas.microsoft.com/office/drawing/2014/main" id="{FBAEE482-005F-4288-8D66-09EA246C45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68" name="Freeform: Shape 367">
              <a:extLst>
                <a:ext uri="{FF2B5EF4-FFF2-40B4-BE49-F238E27FC236}">
                  <a16:creationId xmlns:a16="http://schemas.microsoft.com/office/drawing/2014/main" id="{2C5DCF49-33DE-4AFF-818E-42F59F280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9" name="Freeform: Shape 368">
              <a:extLst>
                <a:ext uri="{FF2B5EF4-FFF2-40B4-BE49-F238E27FC236}">
                  <a16:creationId xmlns:a16="http://schemas.microsoft.com/office/drawing/2014/main" id="{866903F3-208B-46D5-925B-254DC74291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0" name="Freeform: Shape 369">
              <a:extLst>
                <a:ext uri="{FF2B5EF4-FFF2-40B4-BE49-F238E27FC236}">
                  <a16:creationId xmlns:a16="http://schemas.microsoft.com/office/drawing/2014/main" id="{2550D219-E342-4A38-BB89-575C1EE7A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1" name="Freeform: Shape 370">
              <a:extLst>
                <a:ext uri="{FF2B5EF4-FFF2-40B4-BE49-F238E27FC236}">
                  <a16:creationId xmlns:a16="http://schemas.microsoft.com/office/drawing/2014/main" id="{5B5485FC-95D0-4660-9594-2C9BD3B776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372" name="Freeform: Shape 371">
              <a:extLst>
                <a:ext uri="{FF2B5EF4-FFF2-40B4-BE49-F238E27FC236}">
                  <a16:creationId xmlns:a16="http://schemas.microsoft.com/office/drawing/2014/main" id="{2EA358DA-C7E8-4DF8-B7D6-CC5829565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3" name="Freeform: Shape 372">
              <a:extLst>
                <a:ext uri="{FF2B5EF4-FFF2-40B4-BE49-F238E27FC236}">
                  <a16:creationId xmlns:a16="http://schemas.microsoft.com/office/drawing/2014/main" id="{7990E8BB-4369-4845-8436-A6F3FE1D1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374" name="Freeform: Shape 373">
              <a:extLst>
                <a:ext uri="{FF2B5EF4-FFF2-40B4-BE49-F238E27FC236}">
                  <a16:creationId xmlns:a16="http://schemas.microsoft.com/office/drawing/2014/main" id="{D6C050C5-1951-434B-A7FE-D271E73F8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grpSp>
      <p:graphicFrame>
        <p:nvGraphicFramePr>
          <p:cNvPr id="15" name="Content Placeholder 8">
            <a:extLst>
              <a:ext uri="{FF2B5EF4-FFF2-40B4-BE49-F238E27FC236}">
                <a16:creationId xmlns:a16="http://schemas.microsoft.com/office/drawing/2014/main" id="{0D48F9BC-AE91-46FC-F8DA-352831898ACA}"/>
              </a:ext>
            </a:extLst>
          </p:cNvPr>
          <p:cNvGraphicFramePr>
            <a:graphicFrameLocks noGrp="1"/>
          </p:cNvGraphicFramePr>
          <p:nvPr>
            <p:ph idx="1"/>
            <p:extLst>
              <p:ext uri="{D42A27DB-BD31-4B8C-83A1-F6EECF244321}">
                <p14:modId xmlns:p14="http://schemas.microsoft.com/office/powerpoint/2010/main" val="3455761144"/>
              </p:ext>
            </p:extLst>
          </p:nvPr>
        </p:nvGraphicFramePr>
        <p:xfrm>
          <a:off x="6477270" y="1130846"/>
          <a:ext cx="4974771"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6404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CA37B6-13AC-9D31-7CC7-11DA5B0CE76B}"/>
              </a:ext>
            </a:extLst>
          </p:cNvPr>
          <p:cNvSpPr>
            <a:spLocks noGrp="1"/>
          </p:cNvSpPr>
          <p:nvPr>
            <p:ph type="title"/>
          </p:nvPr>
        </p:nvSpPr>
        <p:spPr/>
        <p:txBody>
          <a:bodyPr/>
          <a:lstStyle/>
          <a:p>
            <a:pPr algn="ctr"/>
            <a:r>
              <a:rPr lang="en-US" dirty="0"/>
              <a:t>Picture Retakes/Make Ups</a:t>
            </a:r>
          </a:p>
        </p:txBody>
      </p:sp>
      <p:sp>
        <p:nvSpPr>
          <p:cNvPr id="5" name="Content Placeholder 4">
            <a:extLst>
              <a:ext uri="{FF2B5EF4-FFF2-40B4-BE49-F238E27FC236}">
                <a16:creationId xmlns:a16="http://schemas.microsoft.com/office/drawing/2014/main" id="{00C2F495-258F-31B8-BC2D-936D9C5E4698}"/>
              </a:ext>
            </a:extLst>
          </p:cNvPr>
          <p:cNvSpPr>
            <a:spLocks noGrp="1"/>
          </p:cNvSpPr>
          <p:nvPr>
            <p:ph idx="1"/>
          </p:nvPr>
        </p:nvSpPr>
        <p:spPr/>
        <p:txBody>
          <a:bodyPr>
            <a:normAutofit/>
          </a:bodyPr>
          <a:lstStyle/>
          <a:p>
            <a:pPr marL="0" indent="0">
              <a:buNone/>
            </a:pPr>
            <a:r>
              <a:rPr lang="en-US" dirty="0"/>
              <a:t>If you were absent, didn’t attend yet, or want a picture retake, you must have a parent follow the link below and sign up for the session </a:t>
            </a:r>
            <a:r>
              <a:rPr lang="en-US"/>
              <a:t>on Tuesday, October </a:t>
            </a:r>
            <a:r>
              <a:rPr lang="en-US" dirty="0"/>
              <a:t>28</a:t>
            </a:r>
            <a:r>
              <a:rPr lang="en-US" baseline="30000" dirty="0"/>
              <a:t>th</a:t>
            </a:r>
            <a:r>
              <a:rPr lang="en-US" dirty="0"/>
              <a:t>.   </a:t>
            </a:r>
          </a:p>
          <a:p>
            <a:pPr marL="0" indent="0">
              <a:buNone/>
            </a:pPr>
            <a:r>
              <a:rPr lang="en-US" dirty="0"/>
              <a:t>These slides can be accessed from the school’s website under announcements </a:t>
            </a:r>
          </a:p>
          <a:p>
            <a:pPr marL="0" indent="0">
              <a:buNone/>
            </a:pPr>
            <a:endParaRPr lang="en-US" dirty="0">
              <a:hlinkClick r:id="" action="ppaction://noaction"/>
            </a:endParaRPr>
          </a:p>
          <a:p>
            <a:pPr marL="0" indent="0">
              <a:buNone/>
            </a:pPr>
            <a:r>
              <a:rPr lang="en-US" dirty="0">
                <a:hlinkClick r:id="" action="ppaction://noaction"/>
              </a:rPr>
              <a:t>www.focusedonforever.com/retakes</a:t>
            </a:r>
            <a:endParaRPr lang="en-US" dirty="0"/>
          </a:p>
        </p:txBody>
      </p:sp>
    </p:spTree>
    <p:extLst>
      <p:ext uri="{BB962C8B-B14F-4D97-AF65-F5344CB8AC3E}">
        <p14:creationId xmlns:p14="http://schemas.microsoft.com/office/powerpoint/2010/main" val="41552243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9291F-F764-BA01-EBD7-BC4719A2BD7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8012DB1-5BB7-C18B-FF14-F30B22C30716}"/>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6443B0B7-71B2-4632-BA0E-3396BFB6E8AD}"/>
              </a:ext>
            </a:extLst>
          </p:cNvPr>
          <p:cNvPicPr>
            <a:picLocks noChangeAspect="1"/>
          </p:cNvPicPr>
          <p:nvPr/>
        </p:nvPicPr>
        <p:blipFill>
          <a:blip r:embed="rId2"/>
          <a:stretch>
            <a:fillRect/>
          </a:stretch>
        </p:blipFill>
        <p:spPr>
          <a:xfrm>
            <a:off x="0" y="15727"/>
            <a:ext cx="12192000" cy="6826546"/>
          </a:xfrm>
          <a:prstGeom prst="rect">
            <a:avLst/>
          </a:prstGeom>
        </p:spPr>
      </p:pic>
    </p:spTree>
    <p:extLst>
      <p:ext uri="{BB962C8B-B14F-4D97-AF65-F5344CB8AC3E}">
        <p14:creationId xmlns:p14="http://schemas.microsoft.com/office/powerpoint/2010/main" val="11595068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ietnam Veterans of America VVA Sticker">
            <a:extLst>
              <a:ext uri="{FF2B5EF4-FFF2-40B4-BE49-F238E27FC236}">
                <a16:creationId xmlns:a16="http://schemas.microsoft.com/office/drawing/2014/main" id="{FB108CE4-410E-5B15-9E67-5A673FBBEAB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3227293" cy="322729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AA461D2-69DF-C4D1-ED00-68B5961D43FB}"/>
              </a:ext>
            </a:extLst>
          </p:cNvPr>
          <p:cNvSpPr txBox="1"/>
          <p:nvPr/>
        </p:nvSpPr>
        <p:spPr>
          <a:xfrm>
            <a:off x="3227292" y="1175449"/>
            <a:ext cx="896470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black"/>
                </a:solidFill>
                <a:effectLst/>
                <a:uLnTx/>
                <a:uFillTx/>
                <a:latin typeface="Aptos" panose="02110004020202020204"/>
                <a:ea typeface="+mn-ea"/>
                <a:cs typeface="+mn-cs"/>
              </a:rPr>
              <a:t>Toy Drive</a:t>
            </a:r>
          </a:p>
        </p:txBody>
      </p:sp>
      <p:sp>
        <p:nvSpPr>
          <p:cNvPr id="7" name="TextBox 6">
            <a:extLst>
              <a:ext uri="{FF2B5EF4-FFF2-40B4-BE49-F238E27FC236}">
                <a16:creationId xmlns:a16="http://schemas.microsoft.com/office/drawing/2014/main" id="{34E313A8-CB2E-7E3A-DBB3-4E0397F9B0B7}"/>
              </a:ext>
            </a:extLst>
          </p:cNvPr>
          <p:cNvSpPr txBox="1"/>
          <p:nvPr/>
        </p:nvSpPr>
        <p:spPr>
          <a:xfrm>
            <a:off x="3227291" y="613186"/>
            <a:ext cx="896470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sng" strike="noStrike" kern="1200" cap="none" spc="0" normalizeH="0" baseline="0" noProof="0" dirty="0">
                <a:ln>
                  <a:noFill/>
                </a:ln>
                <a:solidFill>
                  <a:prstClr val="black"/>
                </a:solidFill>
                <a:effectLst/>
                <a:uLnTx/>
                <a:uFillTx/>
                <a:latin typeface="Aptos" panose="02110004020202020204"/>
                <a:ea typeface="+mn-ea"/>
                <a:cs typeface="+mn-cs"/>
              </a:rPr>
              <a:t>Vietnam Veterans of America</a:t>
            </a:r>
          </a:p>
        </p:txBody>
      </p:sp>
      <p:sp>
        <p:nvSpPr>
          <p:cNvPr id="8" name="TextBox 7">
            <a:extLst>
              <a:ext uri="{FF2B5EF4-FFF2-40B4-BE49-F238E27FC236}">
                <a16:creationId xmlns:a16="http://schemas.microsoft.com/office/drawing/2014/main" id="{698744EC-72EC-4642-9397-A0D81101A8CA}"/>
              </a:ext>
            </a:extLst>
          </p:cNvPr>
          <p:cNvSpPr txBox="1"/>
          <p:nvPr/>
        </p:nvSpPr>
        <p:spPr>
          <a:xfrm>
            <a:off x="3227291" y="2621999"/>
            <a:ext cx="896470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October 1, 2025 - December 1, 2025</a:t>
            </a:r>
          </a:p>
        </p:txBody>
      </p:sp>
      <p:pic>
        <p:nvPicPr>
          <p:cNvPr id="12" name="Picture 11">
            <a:extLst>
              <a:ext uri="{FF2B5EF4-FFF2-40B4-BE49-F238E27FC236}">
                <a16:creationId xmlns:a16="http://schemas.microsoft.com/office/drawing/2014/main" id="{2F04ADD3-3E74-C62A-F3EA-8242843D8C9E}"/>
              </a:ext>
            </a:extLst>
          </p:cNvPr>
          <p:cNvPicPr>
            <a:picLocks noChangeAspect="1"/>
          </p:cNvPicPr>
          <p:nvPr/>
        </p:nvPicPr>
        <p:blipFill>
          <a:blip r:embed="rId3"/>
          <a:stretch>
            <a:fillRect/>
          </a:stretch>
        </p:blipFill>
        <p:spPr>
          <a:xfrm>
            <a:off x="6998578" y="3268330"/>
            <a:ext cx="5193422" cy="3462281"/>
          </a:xfrm>
          <a:prstGeom prst="rect">
            <a:avLst/>
          </a:prstGeom>
        </p:spPr>
      </p:pic>
      <p:sp>
        <p:nvSpPr>
          <p:cNvPr id="13" name="TextBox 12">
            <a:extLst>
              <a:ext uri="{FF2B5EF4-FFF2-40B4-BE49-F238E27FC236}">
                <a16:creationId xmlns:a16="http://schemas.microsoft.com/office/drawing/2014/main" id="{FC8301DF-4041-5C93-D1F0-F2AE4AE7432F}"/>
              </a:ext>
            </a:extLst>
          </p:cNvPr>
          <p:cNvSpPr txBox="1"/>
          <p:nvPr/>
        </p:nvSpPr>
        <p:spPr>
          <a:xfrm>
            <a:off x="570156" y="3126891"/>
            <a:ext cx="7704930" cy="34470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You can help!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The SCA &amp; SCPA community is supporting a local military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veteran organization through their holiday toy drive.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Bring a new unwrapped toy and deposit it in your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House’s box in Building C, in front of room #175.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House points will be awarded for 1</a:t>
            </a:r>
            <a:r>
              <a:rPr kumimoji="0" lang="en-US" sz="2400" b="0" i="0" u="none" strike="noStrike" kern="1200" cap="none" spc="0" normalizeH="0" baseline="30000" noProof="0" dirty="0">
                <a:ln>
                  <a:noFill/>
                </a:ln>
                <a:solidFill>
                  <a:prstClr val="black"/>
                </a:solidFill>
                <a:effectLst/>
                <a:uLnTx/>
                <a:uFillTx/>
                <a:latin typeface="Aptos" panose="02110004020202020204"/>
                <a:ea typeface="+mn-ea"/>
                <a:cs typeface="+mn-cs"/>
              </a:rPr>
              <a:t>st</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2</a:t>
            </a:r>
            <a:r>
              <a:rPr kumimoji="0" lang="en-US" sz="2400" b="0" i="0" u="none" strike="noStrike" kern="1200" cap="none" spc="0" normalizeH="0" baseline="30000" noProof="0" dirty="0">
                <a:ln>
                  <a:noFill/>
                </a:ln>
                <a:solidFill>
                  <a:prstClr val="black"/>
                </a:solidFill>
                <a:effectLst/>
                <a:uLnTx/>
                <a:uFillTx/>
                <a:latin typeface="Aptos" panose="02110004020202020204"/>
                <a:ea typeface="+mn-ea"/>
                <a:cs typeface="+mn-cs"/>
              </a:rPr>
              <a:t>nd</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and 3</a:t>
            </a:r>
            <a:r>
              <a:rPr kumimoji="0" lang="en-US" sz="2400" b="0" i="0" u="none" strike="noStrike" kern="1200" cap="none" spc="0" normalizeH="0" baseline="30000" noProof="0" dirty="0">
                <a:ln>
                  <a:noFill/>
                </a:ln>
                <a:solidFill>
                  <a:prstClr val="black"/>
                </a:solidFill>
                <a:effectLst/>
                <a:uLnTx/>
                <a:uFillTx/>
                <a:latin typeface="Aptos" panose="02110004020202020204"/>
                <a:ea typeface="+mn-ea"/>
                <a:cs typeface="+mn-cs"/>
              </a:rPr>
              <a:t>rd</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place.</a:t>
            </a:r>
          </a:p>
        </p:txBody>
      </p:sp>
    </p:spTree>
    <p:extLst>
      <p:ext uri="{BB962C8B-B14F-4D97-AF65-F5344CB8AC3E}">
        <p14:creationId xmlns:p14="http://schemas.microsoft.com/office/powerpoint/2010/main" val="40547078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2053C-167D-2A88-7154-71D2DA3FBE8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4DA01A4-1AE1-608C-6B70-0CA58129446C}"/>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D7563A60-2333-C13D-824E-EC2EC1FD5C09}"/>
              </a:ext>
            </a:extLst>
          </p:cNvPr>
          <p:cNvPicPr>
            <a:picLocks noChangeAspect="1"/>
          </p:cNvPicPr>
          <p:nvPr/>
        </p:nvPicPr>
        <p:blipFill>
          <a:blip r:embed="rId2"/>
          <a:stretch>
            <a:fillRect/>
          </a:stretch>
        </p:blipFill>
        <p:spPr>
          <a:xfrm>
            <a:off x="3511559" y="0"/>
            <a:ext cx="5168882" cy="6858000"/>
          </a:xfrm>
          <a:prstGeom prst="rect">
            <a:avLst/>
          </a:prstGeom>
        </p:spPr>
      </p:pic>
    </p:spTree>
    <p:extLst>
      <p:ext uri="{BB962C8B-B14F-4D97-AF65-F5344CB8AC3E}">
        <p14:creationId xmlns:p14="http://schemas.microsoft.com/office/powerpoint/2010/main" val="2103719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5C069-1B7E-3DB7-FC54-B422F01110A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B54CBE4-3A1A-B13C-2181-B7A26361D5F4}"/>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8D0B88B-12C4-5025-762A-4D9AFEC4B96C}"/>
              </a:ext>
            </a:extLst>
          </p:cNvPr>
          <p:cNvPicPr>
            <a:picLocks noChangeAspect="1"/>
          </p:cNvPicPr>
          <p:nvPr/>
        </p:nvPicPr>
        <p:blipFill>
          <a:blip r:embed="rId2"/>
          <a:stretch>
            <a:fillRect/>
          </a:stretch>
        </p:blipFill>
        <p:spPr>
          <a:xfrm>
            <a:off x="3641641" y="0"/>
            <a:ext cx="4908718" cy="6858000"/>
          </a:xfrm>
          <a:prstGeom prst="rect">
            <a:avLst/>
          </a:prstGeom>
        </p:spPr>
      </p:pic>
    </p:spTree>
    <p:extLst>
      <p:ext uri="{BB962C8B-B14F-4D97-AF65-F5344CB8AC3E}">
        <p14:creationId xmlns:p14="http://schemas.microsoft.com/office/powerpoint/2010/main" val="23369699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
        <p:nvSpPr>
          <p:cNvPr id="2" name="Freeform 2"/>
          <p:cNvSpPr/>
          <p:nvPr/>
        </p:nvSpPr>
        <p:spPr>
          <a:xfrm>
            <a:off x="3918593" y="2210913"/>
            <a:ext cx="4876800" cy="1276835"/>
          </a:xfrm>
          <a:custGeom>
            <a:avLst/>
            <a:gdLst/>
            <a:ahLst/>
            <a:cxnLst/>
            <a:rect l="l" t="t" r="r" b="b"/>
            <a:pathLst>
              <a:path w="7315200" h="1915252">
                <a:moveTo>
                  <a:pt x="0" y="0"/>
                </a:moveTo>
                <a:lnTo>
                  <a:pt x="7315200" y="0"/>
                </a:lnTo>
                <a:lnTo>
                  <a:pt x="7315200" y="1915252"/>
                </a:lnTo>
                <a:lnTo>
                  <a:pt x="0" y="19152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499174" y="791852"/>
            <a:ext cx="2832421" cy="2832421"/>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FFFF"/>
            </a:solidFill>
          </p:spPr>
          <p:txBody>
            <a:bodyPr/>
            <a:lstStyle/>
            <a:p>
              <a:pPr defTabSz="609630"/>
              <a:endParaRPr lang="en-US" sz="1200">
                <a:solidFill>
                  <a:prstClr val="black"/>
                </a:solidFill>
                <a:latin typeface="Calibri"/>
              </a:endParaRPr>
            </a:p>
          </p:txBody>
        </p:sp>
        <p:sp>
          <p:nvSpPr>
            <p:cNvPr id="5" name="TextBox 5"/>
            <p:cNvSpPr txBox="1"/>
            <p:nvPr/>
          </p:nvSpPr>
          <p:spPr>
            <a:xfrm>
              <a:off x="76200" y="47625"/>
              <a:ext cx="660400" cy="688975"/>
            </a:xfrm>
            <a:prstGeom prst="rect">
              <a:avLst/>
            </a:prstGeom>
          </p:spPr>
          <p:txBody>
            <a:bodyPr lIns="33867" tIns="33867" rIns="33867" bIns="33867" rtlCol="0" anchor="ctr"/>
            <a:lstStyle/>
            <a:p>
              <a:pPr algn="ctr" defTabSz="609630">
                <a:lnSpc>
                  <a:spcPts val="1866"/>
                </a:lnSpc>
              </a:pPr>
              <a:endParaRPr sz="1200">
                <a:solidFill>
                  <a:prstClr val="black"/>
                </a:solidFill>
                <a:latin typeface="Calibri"/>
              </a:endParaRPr>
            </a:p>
          </p:txBody>
        </p:sp>
      </p:grpSp>
      <p:grpSp>
        <p:nvGrpSpPr>
          <p:cNvPr id="6" name="Group 6"/>
          <p:cNvGrpSpPr/>
          <p:nvPr/>
        </p:nvGrpSpPr>
        <p:grpSpPr>
          <a:xfrm>
            <a:off x="9239893" y="851424"/>
            <a:ext cx="2713277" cy="271327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pPr defTabSz="609630"/>
              <a:endParaRPr lang="en-US" sz="1200">
                <a:solidFill>
                  <a:prstClr val="black"/>
                </a:solidFill>
                <a:latin typeface="Calibri"/>
              </a:endParaRPr>
            </a:p>
          </p:txBody>
        </p:sp>
        <p:sp>
          <p:nvSpPr>
            <p:cNvPr id="8" name="TextBox 8"/>
            <p:cNvSpPr txBox="1"/>
            <p:nvPr/>
          </p:nvSpPr>
          <p:spPr>
            <a:xfrm>
              <a:off x="76200" y="47625"/>
              <a:ext cx="660400" cy="688975"/>
            </a:xfrm>
            <a:prstGeom prst="rect">
              <a:avLst/>
            </a:prstGeom>
          </p:spPr>
          <p:txBody>
            <a:bodyPr lIns="33867" tIns="33867" rIns="33867" bIns="33867" rtlCol="0" anchor="ctr"/>
            <a:lstStyle/>
            <a:p>
              <a:pPr algn="ctr" defTabSz="609630">
                <a:lnSpc>
                  <a:spcPts val="1866"/>
                </a:lnSpc>
              </a:pPr>
              <a:endParaRPr sz="1200">
                <a:solidFill>
                  <a:prstClr val="black"/>
                </a:solidFill>
                <a:latin typeface="Calibri"/>
              </a:endParaRPr>
            </a:p>
          </p:txBody>
        </p:sp>
      </p:grpSp>
      <p:grpSp>
        <p:nvGrpSpPr>
          <p:cNvPr id="9" name="Group 9"/>
          <p:cNvGrpSpPr/>
          <p:nvPr/>
        </p:nvGrpSpPr>
        <p:grpSpPr>
          <a:xfrm>
            <a:off x="361598" y="4052228"/>
            <a:ext cx="2681413" cy="268141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pPr defTabSz="609630"/>
              <a:endParaRPr lang="en-US" sz="1200">
                <a:solidFill>
                  <a:prstClr val="black"/>
                </a:solidFill>
                <a:latin typeface="Calibri"/>
              </a:endParaRPr>
            </a:p>
          </p:txBody>
        </p:sp>
        <p:sp>
          <p:nvSpPr>
            <p:cNvPr id="11" name="TextBox 11"/>
            <p:cNvSpPr txBox="1"/>
            <p:nvPr/>
          </p:nvSpPr>
          <p:spPr>
            <a:xfrm>
              <a:off x="76200" y="47625"/>
              <a:ext cx="660400" cy="688975"/>
            </a:xfrm>
            <a:prstGeom prst="rect">
              <a:avLst/>
            </a:prstGeom>
          </p:spPr>
          <p:txBody>
            <a:bodyPr lIns="33867" tIns="33867" rIns="33867" bIns="33867" rtlCol="0" anchor="ctr"/>
            <a:lstStyle/>
            <a:p>
              <a:pPr algn="ctr" defTabSz="609630">
                <a:lnSpc>
                  <a:spcPts val="1866"/>
                </a:lnSpc>
              </a:pPr>
              <a:endParaRPr sz="1200">
                <a:solidFill>
                  <a:prstClr val="black"/>
                </a:solidFill>
                <a:latin typeface="Calibri"/>
              </a:endParaRPr>
            </a:p>
          </p:txBody>
        </p:sp>
      </p:grpSp>
      <p:sp>
        <p:nvSpPr>
          <p:cNvPr id="12" name="Freeform 12"/>
          <p:cNvSpPr/>
          <p:nvPr/>
        </p:nvSpPr>
        <p:spPr>
          <a:xfrm>
            <a:off x="3725602" y="4901834"/>
            <a:ext cx="5262783" cy="1270366"/>
          </a:xfrm>
          <a:custGeom>
            <a:avLst/>
            <a:gdLst/>
            <a:ahLst/>
            <a:cxnLst/>
            <a:rect l="l" t="t" r="r" b="b"/>
            <a:pathLst>
              <a:path w="7894175" h="1905549">
                <a:moveTo>
                  <a:pt x="0" y="0"/>
                </a:moveTo>
                <a:lnTo>
                  <a:pt x="7894174" y="0"/>
                </a:lnTo>
                <a:lnTo>
                  <a:pt x="7894174" y="1905549"/>
                </a:lnTo>
                <a:lnTo>
                  <a:pt x="0" y="19055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a:off x="5286223" y="1282909"/>
            <a:ext cx="1890959" cy="546659"/>
          </a:xfrm>
          <a:custGeom>
            <a:avLst/>
            <a:gdLst/>
            <a:ahLst/>
            <a:cxnLst/>
            <a:rect l="l" t="t" r="r" b="b"/>
            <a:pathLst>
              <a:path w="2836439" h="819989">
                <a:moveTo>
                  <a:pt x="0" y="0"/>
                </a:moveTo>
                <a:lnTo>
                  <a:pt x="2836439" y="0"/>
                </a:lnTo>
                <a:lnTo>
                  <a:pt x="2836439" y="819989"/>
                </a:lnTo>
                <a:lnTo>
                  <a:pt x="0" y="81998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a:off x="5411514" y="4188118"/>
            <a:ext cx="1890959" cy="546659"/>
          </a:xfrm>
          <a:custGeom>
            <a:avLst/>
            <a:gdLst/>
            <a:ahLst/>
            <a:cxnLst/>
            <a:rect l="l" t="t" r="r" b="b"/>
            <a:pathLst>
              <a:path w="2836439" h="819989">
                <a:moveTo>
                  <a:pt x="0" y="0"/>
                </a:moveTo>
                <a:lnTo>
                  <a:pt x="2836439" y="0"/>
                </a:lnTo>
                <a:lnTo>
                  <a:pt x="2836439" y="819989"/>
                </a:lnTo>
                <a:lnTo>
                  <a:pt x="0" y="81998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a:off x="7879195" y="2349883"/>
            <a:ext cx="758059" cy="998489"/>
          </a:xfrm>
          <a:custGeom>
            <a:avLst/>
            <a:gdLst/>
            <a:ahLst/>
            <a:cxnLst/>
            <a:rect l="l" t="t" r="r" b="b"/>
            <a:pathLst>
              <a:path w="1137089" h="1497733">
                <a:moveTo>
                  <a:pt x="0" y="0"/>
                </a:moveTo>
                <a:lnTo>
                  <a:pt x="1137089" y="0"/>
                </a:lnTo>
                <a:lnTo>
                  <a:pt x="1137089" y="1497733"/>
                </a:lnTo>
                <a:lnTo>
                  <a:pt x="0" y="149773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6" name="Freeform 16"/>
          <p:cNvSpPr/>
          <p:nvPr/>
        </p:nvSpPr>
        <p:spPr>
          <a:xfrm>
            <a:off x="4080685" y="2280930"/>
            <a:ext cx="758059" cy="998489"/>
          </a:xfrm>
          <a:custGeom>
            <a:avLst/>
            <a:gdLst/>
            <a:ahLst/>
            <a:cxnLst/>
            <a:rect l="l" t="t" r="r" b="b"/>
            <a:pathLst>
              <a:path w="1137089" h="1497733">
                <a:moveTo>
                  <a:pt x="0" y="0"/>
                </a:moveTo>
                <a:lnTo>
                  <a:pt x="1137089" y="0"/>
                </a:lnTo>
                <a:lnTo>
                  <a:pt x="1137089" y="1497733"/>
                </a:lnTo>
                <a:lnTo>
                  <a:pt x="0" y="149773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grpSp>
        <p:nvGrpSpPr>
          <p:cNvPr id="17" name="Group 17"/>
          <p:cNvGrpSpPr/>
          <p:nvPr/>
        </p:nvGrpSpPr>
        <p:grpSpPr>
          <a:xfrm>
            <a:off x="9144791" y="3624272"/>
            <a:ext cx="2903481" cy="3031697"/>
            <a:chOff x="0" y="0"/>
            <a:chExt cx="812800" cy="848693"/>
          </a:xfrm>
        </p:grpSpPr>
        <p:sp>
          <p:nvSpPr>
            <p:cNvPr id="18" name="Freeform 18"/>
            <p:cNvSpPr/>
            <p:nvPr/>
          </p:nvSpPr>
          <p:spPr>
            <a:xfrm>
              <a:off x="0" y="0"/>
              <a:ext cx="812800" cy="848693"/>
            </a:xfrm>
            <a:custGeom>
              <a:avLst/>
              <a:gdLst/>
              <a:ahLst/>
              <a:cxnLst/>
              <a:rect l="l" t="t" r="r" b="b"/>
              <a:pathLst>
                <a:path w="812800" h="848693">
                  <a:moveTo>
                    <a:pt x="406400" y="0"/>
                  </a:moveTo>
                  <a:cubicBezTo>
                    <a:pt x="181951" y="0"/>
                    <a:pt x="0" y="189986"/>
                    <a:pt x="0" y="424346"/>
                  </a:cubicBezTo>
                  <a:cubicBezTo>
                    <a:pt x="0" y="658706"/>
                    <a:pt x="181951" y="848693"/>
                    <a:pt x="406400" y="848693"/>
                  </a:cubicBezTo>
                  <a:cubicBezTo>
                    <a:pt x="630849" y="848693"/>
                    <a:pt x="812800" y="658706"/>
                    <a:pt x="812800" y="424346"/>
                  </a:cubicBezTo>
                  <a:cubicBezTo>
                    <a:pt x="812800" y="189986"/>
                    <a:pt x="630849" y="0"/>
                    <a:pt x="406400" y="0"/>
                  </a:cubicBezTo>
                  <a:close/>
                </a:path>
              </a:pathLst>
            </a:custGeom>
            <a:solidFill>
              <a:srgbClr val="FFFFFF"/>
            </a:solidFill>
          </p:spPr>
          <p:txBody>
            <a:bodyPr/>
            <a:lstStyle/>
            <a:p>
              <a:pPr defTabSz="609630"/>
              <a:endParaRPr lang="en-US" sz="1200">
                <a:solidFill>
                  <a:prstClr val="black"/>
                </a:solidFill>
                <a:latin typeface="Calibri"/>
              </a:endParaRPr>
            </a:p>
          </p:txBody>
        </p:sp>
        <p:sp>
          <p:nvSpPr>
            <p:cNvPr id="19" name="TextBox 19"/>
            <p:cNvSpPr txBox="1"/>
            <p:nvPr/>
          </p:nvSpPr>
          <p:spPr>
            <a:xfrm>
              <a:off x="76200" y="50990"/>
              <a:ext cx="660400" cy="718138"/>
            </a:xfrm>
            <a:prstGeom prst="rect">
              <a:avLst/>
            </a:prstGeom>
          </p:spPr>
          <p:txBody>
            <a:bodyPr lIns="33867" tIns="33867" rIns="33867" bIns="33867" rtlCol="0" anchor="ctr"/>
            <a:lstStyle/>
            <a:p>
              <a:pPr algn="ctr" defTabSz="609630">
                <a:lnSpc>
                  <a:spcPts val="1866"/>
                </a:lnSpc>
              </a:pPr>
              <a:endParaRPr sz="1200">
                <a:solidFill>
                  <a:prstClr val="black"/>
                </a:solidFill>
                <a:latin typeface="Calibri"/>
              </a:endParaRPr>
            </a:p>
            <a:p>
              <a:pPr algn="ctr" defTabSz="609630">
                <a:lnSpc>
                  <a:spcPts val="1866"/>
                </a:lnSpc>
              </a:pPr>
              <a:endParaRPr sz="1200">
                <a:solidFill>
                  <a:prstClr val="black"/>
                </a:solidFill>
                <a:latin typeface="Calibri"/>
              </a:endParaRPr>
            </a:p>
          </p:txBody>
        </p:sp>
      </p:grpSp>
      <p:sp>
        <p:nvSpPr>
          <p:cNvPr id="20" name="TextBox 20"/>
          <p:cNvSpPr txBox="1"/>
          <p:nvPr/>
        </p:nvSpPr>
        <p:spPr>
          <a:xfrm>
            <a:off x="814216" y="-6162"/>
            <a:ext cx="10563569" cy="902170"/>
          </a:xfrm>
          <a:prstGeom prst="rect">
            <a:avLst/>
          </a:prstGeom>
        </p:spPr>
        <p:txBody>
          <a:bodyPr lIns="0" tIns="0" rIns="0" bIns="0" rtlCol="0" anchor="t">
            <a:spAutoFit/>
          </a:bodyPr>
          <a:lstStyle/>
          <a:p>
            <a:pPr algn="ctr" defTabSz="609630">
              <a:lnSpc>
                <a:spcPts val="7747"/>
              </a:lnSpc>
            </a:pPr>
            <a:r>
              <a:rPr lang="en-US" sz="5534">
                <a:solidFill>
                  <a:srgbClr val="000000"/>
                </a:solidFill>
                <a:latin typeface="Wedges"/>
                <a:ea typeface="Wedges"/>
                <a:cs typeface="Wedges"/>
                <a:sym typeface="Wedges"/>
              </a:rPr>
              <a:t>Become a House Herald!</a:t>
            </a:r>
          </a:p>
        </p:txBody>
      </p:sp>
      <p:sp>
        <p:nvSpPr>
          <p:cNvPr id="21" name="TextBox 21"/>
          <p:cNvSpPr txBox="1"/>
          <p:nvPr/>
        </p:nvSpPr>
        <p:spPr>
          <a:xfrm>
            <a:off x="-1007976" y="1499418"/>
            <a:ext cx="5846719" cy="293029"/>
          </a:xfrm>
          <a:prstGeom prst="rect">
            <a:avLst/>
          </a:prstGeom>
        </p:spPr>
        <p:txBody>
          <a:bodyPr lIns="0" tIns="0" rIns="0" bIns="0" rtlCol="0" anchor="t">
            <a:spAutoFit/>
          </a:bodyPr>
          <a:lstStyle/>
          <a:p>
            <a:pPr algn="ctr" defTabSz="609630">
              <a:lnSpc>
                <a:spcPts val="2519"/>
              </a:lnSpc>
              <a:spcBef>
                <a:spcPct val="0"/>
              </a:spcBef>
            </a:pPr>
            <a:r>
              <a:rPr lang="en-US" sz="1799">
                <a:solidFill>
                  <a:srgbClr val="000000"/>
                </a:solidFill>
                <a:latin typeface="Wedges"/>
                <a:ea typeface="Wedges"/>
                <a:cs typeface="Wedges"/>
                <a:sym typeface="Wedges"/>
              </a:rPr>
              <a:t>What is a Herald?</a:t>
            </a:r>
          </a:p>
        </p:txBody>
      </p:sp>
      <p:sp>
        <p:nvSpPr>
          <p:cNvPr id="22" name="TextBox 22"/>
          <p:cNvSpPr txBox="1"/>
          <p:nvPr/>
        </p:nvSpPr>
        <p:spPr>
          <a:xfrm>
            <a:off x="479600" y="1910597"/>
            <a:ext cx="2676555" cy="613630"/>
          </a:xfrm>
          <a:prstGeom prst="rect">
            <a:avLst/>
          </a:prstGeom>
        </p:spPr>
        <p:txBody>
          <a:bodyPr lIns="0" tIns="0" rIns="0" bIns="0" rtlCol="0" anchor="t">
            <a:spAutoFit/>
          </a:bodyPr>
          <a:lstStyle/>
          <a:p>
            <a:pPr marL="388637" lvl="1" indent="-194318" algn="ctr" defTabSz="609630">
              <a:lnSpc>
                <a:spcPts val="2519"/>
              </a:lnSpc>
              <a:spcBef>
                <a:spcPct val="0"/>
              </a:spcBef>
              <a:buFont typeface="Arial"/>
              <a:buChar char="•"/>
            </a:pPr>
            <a:r>
              <a:rPr lang="en-US" sz="1799">
                <a:solidFill>
                  <a:srgbClr val="000000"/>
                </a:solidFill>
                <a:latin typeface="Wedges"/>
                <a:ea typeface="Wedges"/>
                <a:cs typeface="Wedges"/>
                <a:sym typeface="Wedges"/>
              </a:rPr>
              <a:t>A Herald is the helper to the House Rep</a:t>
            </a:r>
          </a:p>
        </p:txBody>
      </p:sp>
      <p:sp>
        <p:nvSpPr>
          <p:cNvPr id="23" name="TextBox 23"/>
          <p:cNvSpPr txBox="1"/>
          <p:nvPr/>
        </p:nvSpPr>
        <p:spPr>
          <a:xfrm>
            <a:off x="9547042" y="1499798"/>
            <a:ext cx="2060553" cy="970715"/>
          </a:xfrm>
          <a:prstGeom prst="rect">
            <a:avLst/>
          </a:prstGeom>
        </p:spPr>
        <p:txBody>
          <a:bodyPr lIns="0" tIns="0" rIns="0" bIns="0" rtlCol="0" anchor="t">
            <a:spAutoFit/>
          </a:bodyPr>
          <a:lstStyle/>
          <a:p>
            <a:pPr algn="ctr" defTabSz="609630">
              <a:lnSpc>
                <a:spcPts val="2578"/>
              </a:lnSpc>
              <a:spcBef>
                <a:spcPct val="0"/>
              </a:spcBef>
            </a:pPr>
            <a:r>
              <a:rPr lang="en-US" sz="1841">
                <a:solidFill>
                  <a:srgbClr val="000000"/>
                </a:solidFill>
                <a:latin typeface="Wedges"/>
                <a:ea typeface="Wedges"/>
                <a:cs typeface="Wedges"/>
                <a:sym typeface="Wedges"/>
              </a:rPr>
              <a:t>This is an appointed position, not elected</a:t>
            </a:r>
          </a:p>
        </p:txBody>
      </p:sp>
      <p:sp>
        <p:nvSpPr>
          <p:cNvPr id="24" name="TextBox 24"/>
          <p:cNvSpPr txBox="1"/>
          <p:nvPr/>
        </p:nvSpPr>
        <p:spPr>
          <a:xfrm>
            <a:off x="685800" y="4598669"/>
            <a:ext cx="2013984" cy="1254831"/>
          </a:xfrm>
          <a:prstGeom prst="rect">
            <a:avLst/>
          </a:prstGeom>
        </p:spPr>
        <p:txBody>
          <a:bodyPr lIns="0" tIns="0" rIns="0" bIns="0" rtlCol="0" anchor="t">
            <a:spAutoFit/>
          </a:bodyPr>
          <a:lstStyle/>
          <a:p>
            <a:pPr algn="ctr" defTabSz="609630">
              <a:lnSpc>
                <a:spcPts val="2519"/>
              </a:lnSpc>
              <a:spcBef>
                <a:spcPct val="0"/>
              </a:spcBef>
            </a:pPr>
            <a:r>
              <a:rPr lang="en-US" sz="1799">
                <a:solidFill>
                  <a:srgbClr val="000000"/>
                </a:solidFill>
                <a:latin typeface="Wedges"/>
                <a:ea typeface="Wedges"/>
                <a:cs typeface="Wedges"/>
                <a:sym typeface="Wedges"/>
              </a:rPr>
              <a:t>Join the House Zeus remind! Text @housezeus to 81010</a:t>
            </a:r>
          </a:p>
        </p:txBody>
      </p:sp>
      <p:sp>
        <p:nvSpPr>
          <p:cNvPr id="25" name="TextBox 25"/>
          <p:cNvSpPr txBox="1"/>
          <p:nvPr/>
        </p:nvSpPr>
        <p:spPr>
          <a:xfrm>
            <a:off x="4054041" y="5039577"/>
            <a:ext cx="4382392" cy="589136"/>
          </a:xfrm>
          <a:prstGeom prst="rect">
            <a:avLst/>
          </a:prstGeom>
        </p:spPr>
        <p:txBody>
          <a:bodyPr lIns="0" tIns="0" rIns="0" bIns="0" rtlCol="0" anchor="t">
            <a:spAutoFit/>
          </a:bodyPr>
          <a:lstStyle/>
          <a:p>
            <a:pPr algn="ctr" defTabSz="609630">
              <a:lnSpc>
                <a:spcPts val="2424"/>
              </a:lnSpc>
              <a:spcBef>
                <a:spcPct val="0"/>
              </a:spcBef>
            </a:pPr>
            <a:r>
              <a:rPr lang="en-US" sz="1731">
                <a:solidFill>
                  <a:srgbClr val="000000"/>
                </a:solidFill>
                <a:latin typeface="Wedges"/>
                <a:ea typeface="Wedges"/>
                <a:cs typeface="Wedges"/>
                <a:sym typeface="Wedges"/>
              </a:rPr>
              <a:t>If you think you would be a good fit for this position, please see Ms. Wally in Room 268.</a:t>
            </a:r>
          </a:p>
        </p:txBody>
      </p:sp>
      <p:sp>
        <p:nvSpPr>
          <p:cNvPr id="26" name="TextBox 26"/>
          <p:cNvSpPr txBox="1"/>
          <p:nvPr/>
        </p:nvSpPr>
        <p:spPr>
          <a:xfrm>
            <a:off x="5329717" y="1376745"/>
            <a:ext cx="1803971" cy="304571"/>
          </a:xfrm>
          <a:prstGeom prst="rect">
            <a:avLst/>
          </a:prstGeom>
        </p:spPr>
        <p:txBody>
          <a:bodyPr lIns="0" tIns="0" rIns="0" bIns="0" rtlCol="0" anchor="t">
            <a:spAutoFit/>
          </a:bodyPr>
          <a:lstStyle/>
          <a:p>
            <a:pPr algn="ctr" defTabSz="609630">
              <a:lnSpc>
                <a:spcPts val="2613"/>
              </a:lnSpc>
              <a:spcBef>
                <a:spcPct val="0"/>
              </a:spcBef>
            </a:pPr>
            <a:r>
              <a:rPr lang="en-US" sz="1866">
                <a:solidFill>
                  <a:srgbClr val="000000"/>
                </a:solidFill>
                <a:latin typeface="Wedges"/>
                <a:ea typeface="Wedges"/>
                <a:cs typeface="Wedges"/>
                <a:sym typeface="Wedges"/>
              </a:rPr>
              <a:t>Requirements</a:t>
            </a:r>
          </a:p>
        </p:txBody>
      </p:sp>
      <p:sp>
        <p:nvSpPr>
          <p:cNvPr id="27" name="TextBox 27"/>
          <p:cNvSpPr txBox="1"/>
          <p:nvPr/>
        </p:nvSpPr>
        <p:spPr>
          <a:xfrm>
            <a:off x="4455683" y="2612534"/>
            <a:ext cx="3980751" cy="293029"/>
          </a:xfrm>
          <a:prstGeom prst="rect">
            <a:avLst/>
          </a:prstGeom>
        </p:spPr>
        <p:txBody>
          <a:bodyPr lIns="0" tIns="0" rIns="0" bIns="0" rtlCol="0" anchor="t">
            <a:spAutoFit/>
          </a:bodyPr>
          <a:lstStyle/>
          <a:p>
            <a:pPr algn="ctr" defTabSz="609630">
              <a:lnSpc>
                <a:spcPts val="2519"/>
              </a:lnSpc>
              <a:spcBef>
                <a:spcPct val="0"/>
              </a:spcBef>
            </a:pPr>
            <a:r>
              <a:rPr lang="en-US">
                <a:solidFill>
                  <a:srgbClr val="000000"/>
                </a:solidFill>
                <a:latin typeface="Wedges"/>
                <a:ea typeface="Wedges"/>
                <a:cs typeface="Wedges"/>
                <a:sym typeface="Wedges"/>
              </a:rPr>
              <a:t>Must be in House Zeus.</a:t>
            </a:r>
          </a:p>
        </p:txBody>
      </p:sp>
      <p:sp>
        <p:nvSpPr>
          <p:cNvPr id="28" name="TextBox 28"/>
          <p:cNvSpPr txBox="1"/>
          <p:nvPr/>
        </p:nvSpPr>
        <p:spPr>
          <a:xfrm>
            <a:off x="5411514" y="4293807"/>
            <a:ext cx="1890959" cy="293029"/>
          </a:xfrm>
          <a:prstGeom prst="rect">
            <a:avLst/>
          </a:prstGeom>
        </p:spPr>
        <p:txBody>
          <a:bodyPr lIns="0" tIns="0" rIns="0" bIns="0" rtlCol="0" anchor="t">
            <a:spAutoFit/>
          </a:bodyPr>
          <a:lstStyle/>
          <a:p>
            <a:pPr algn="ctr" defTabSz="609630">
              <a:lnSpc>
                <a:spcPts val="2519"/>
              </a:lnSpc>
              <a:spcBef>
                <a:spcPct val="0"/>
              </a:spcBef>
            </a:pPr>
            <a:r>
              <a:rPr lang="en-US" sz="1799">
                <a:solidFill>
                  <a:srgbClr val="000000"/>
                </a:solidFill>
                <a:latin typeface="Wedges"/>
                <a:ea typeface="Wedges"/>
                <a:cs typeface="Wedges"/>
                <a:sym typeface="Wedges"/>
              </a:rPr>
              <a:t>Interested?</a:t>
            </a:r>
          </a:p>
        </p:txBody>
      </p:sp>
      <p:sp>
        <p:nvSpPr>
          <p:cNvPr id="29" name="TextBox 29"/>
          <p:cNvSpPr txBox="1"/>
          <p:nvPr/>
        </p:nvSpPr>
        <p:spPr>
          <a:xfrm>
            <a:off x="9876627" y="4097896"/>
            <a:ext cx="1401384" cy="293029"/>
          </a:xfrm>
          <a:prstGeom prst="rect">
            <a:avLst/>
          </a:prstGeom>
        </p:spPr>
        <p:txBody>
          <a:bodyPr lIns="0" tIns="0" rIns="0" bIns="0" rtlCol="0" anchor="t">
            <a:spAutoFit/>
          </a:bodyPr>
          <a:lstStyle/>
          <a:p>
            <a:pPr algn="ctr" defTabSz="609630">
              <a:lnSpc>
                <a:spcPts val="2519"/>
              </a:lnSpc>
              <a:spcBef>
                <a:spcPct val="0"/>
              </a:spcBef>
            </a:pPr>
            <a:r>
              <a:rPr lang="en-US" sz="1799" dirty="0">
                <a:solidFill>
                  <a:srgbClr val="000000"/>
                </a:solidFill>
                <a:latin typeface="Wedges"/>
                <a:ea typeface="Wedges"/>
                <a:cs typeface="Wedges"/>
                <a:sym typeface="Wedges"/>
              </a:rPr>
              <a:t>Your Role</a:t>
            </a:r>
          </a:p>
        </p:txBody>
      </p:sp>
      <p:sp>
        <p:nvSpPr>
          <p:cNvPr id="30" name="TextBox 30"/>
          <p:cNvSpPr txBox="1"/>
          <p:nvPr/>
        </p:nvSpPr>
        <p:spPr>
          <a:xfrm>
            <a:off x="9236069" y="4654981"/>
            <a:ext cx="2812203" cy="934230"/>
          </a:xfrm>
          <a:prstGeom prst="rect">
            <a:avLst/>
          </a:prstGeom>
        </p:spPr>
        <p:txBody>
          <a:bodyPr lIns="0" tIns="0" rIns="0" bIns="0" rtlCol="0" anchor="t">
            <a:spAutoFit/>
          </a:bodyPr>
          <a:lstStyle/>
          <a:p>
            <a:pPr algn="ctr" defTabSz="609630">
              <a:lnSpc>
                <a:spcPts val="2519"/>
              </a:lnSpc>
              <a:spcBef>
                <a:spcPct val="0"/>
              </a:spcBef>
            </a:pPr>
            <a:r>
              <a:rPr lang="en-US" sz="1799">
                <a:solidFill>
                  <a:srgbClr val="000000"/>
                </a:solidFill>
                <a:latin typeface="Wedges"/>
                <a:ea typeface="Wedges"/>
                <a:cs typeface="Wedges"/>
                <a:sym typeface="Wedges"/>
              </a:rPr>
              <a:t>Be a reliable helper whenever extra support is needed</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certificate&#10;&#10;AI-generated content may be incorrect.">
            <a:extLst>
              <a:ext uri="{FF2B5EF4-FFF2-40B4-BE49-F238E27FC236}">
                <a16:creationId xmlns:a16="http://schemas.microsoft.com/office/drawing/2014/main" id="{182E1F77-1567-7651-C572-FE8428BDE4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650"/>
            <a:ext cx="12192000" cy="6820699"/>
          </a:xfrm>
          <a:prstGeom prst="rect">
            <a:avLst/>
          </a:prstGeom>
        </p:spPr>
      </p:pic>
    </p:spTree>
    <p:extLst>
      <p:ext uri="{BB962C8B-B14F-4D97-AF65-F5344CB8AC3E}">
        <p14:creationId xmlns:p14="http://schemas.microsoft.com/office/powerpoint/2010/main" val="33604026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75BCC8"/>
        </a:solidFill>
        <a:effectLst/>
      </p:bgPr>
    </p:bg>
    <p:spTree>
      <p:nvGrpSpPr>
        <p:cNvPr id="1" name=""/>
        <p:cNvGrpSpPr/>
        <p:nvPr/>
      </p:nvGrpSpPr>
      <p:grpSpPr>
        <a:xfrm>
          <a:off x="0" y="0"/>
          <a:ext cx="0" cy="0"/>
          <a:chOff x="0" y="0"/>
          <a:chExt cx="0" cy="0"/>
        </a:xfrm>
      </p:grpSpPr>
      <p:sp>
        <p:nvSpPr>
          <p:cNvPr id="2" name="Freeform 2"/>
          <p:cNvSpPr/>
          <p:nvPr/>
        </p:nvSpPr>
        <p:spPr>
          <a:xfrm rot="-2962278">
            <a:off x="2837009" y="5206189"/>
            <a:ext cx="2610451" cy="3418447"/>
          </a:xfrm>
          <a:custGeom>
            <a:avLst/>
            <a:gdLst/>
            <a:ahLst/>
            <a:cxnLst/>
            <a:rect l="l" t="t" r="r" b="b"/>
            <a:pathLst>
              <a:path w="3915676" h="5127671">
                <a:moveTo>
                  <a:pt x="0" y="0"/>
                </a:moveTo>
                <a:lnTo>
                  <a:pt x="3915676" y="0"/>
                </a:lnTo>
                <a:lnTo>
                  <a:pt x="3915676" y="5127671"/>
                </a:lnTo>
                <a:lnTo>
                  <a:pt x="0" y="51276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6421611">
            <a:off x="4973219" y="-1769567"/>
            <a:ext cx="2028591" cy="3482559"/>
          </a:xfrm>
          <a:custGeom>
            <a:avLst/>
            <a:gdLst/>
            <a:ahLst/>
            <a:cxnLst/>
            <a:rect l="l" t="t" r="r" b="b"/>
            <a:pathLst>
              <a:path w="3042886" h="5223838">
                <a:moveTo>
                  <a:pt x="0" y="0"/>
                </a:moveTo>
                <a:lnTo>
                  <a:pt x="3042886" y="0"/>
                </a:lnTo>
                <a:lnTo>
                  <a:pt x="3042886" y="5223838"/>
                </a:lnTo>
                <a:lnTo>
                  <a:pt x="0" y="52238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rot="2184796">
            <a:off x="10132997" y="3825749"/>
            <a:ext cx="2212179" cy="3797732"/>
          </a:xfrm>
          <a:custGeom>
            <a:avLst/>
            <a:gdLst/>
            <a:ahLst/>
            <a:cxnLst/>
            <a:rect l="l" t="t" r="r" b="b"/>
            <a:pathLst>
              <a:path w="3318269" h="5696598">
                <a:moveTo>
                  <a:pt x="0" y="0"/>
                </a:moveTo>
                <a:lnTo>
                  <a:pt x="3318269" y="0"/>
                </a:lnTo>
                <a:lnTo>
                  <a:pt x="3318269" y="5696598"/>
                </a:lnTo>
                <a:lnTo>
                  <a:pt x="0" y="56965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rot="2598021">
            <a:off x="-951553" y="-1547317"/>
            <a:ext cx="2028591" cy="3482559"/>
          </a:xfrm>
          <a:custGeom>
            <a:avLst/>
            <a:gdLst/>
            <a:ahLst/>
            <a:cxnLst/>
            <a:rect l="l" t="t" r="r" b="b"/>
            <a:pathLst>
              <a:path w="3042886" h="5223838">
                <a:moveTo>
                  <a:pt x="0" y="0"/>
                </a:moveTo>
                <a:lnTo>
                  <a:pt x="3042886" y="0"/>
                </a:lnTo>
                <a:lnTo>
                  <a:pt x="3042886" y="5223838"/>
                </a:lnTo>
                <a:lnTo>
                  <a:pt x="0" y="52238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grpSp>
        <p:nvGrpSpPr>
          <p:cNvPr id="6" name="Group 6"/>
          <p:cNvGrpSpPr/>
          <p:nvPr/>
        </p:nvGrpSpPr>
        <p:grpSpPr>
          <a:xfrm>
            <a:off x="1152532" y="854942"/>
            <a:ext cx="9381187" cy="5656135"/>
            <a:chOff x="0" y="0"/>
            <a:chExt cx="4185586" cy="2523587"/>
          </a:xfrm>
        </p:grpSpPr>
        <p:sp>
          <p:nvSpPr>
            <p:cNvPr id="7" name="Freeform 7"/>
            <p:cNvSpPr/>
            <p:nvPr/>
          </p:nvSpPr>
          <p:spPr>
            <a:xfrm>
              <a:off x="10160" y="16510"/>
              <a:ext cx="4162726" cy="2495647"/>
            </a:xfrm>
            <a:custGeom>
              <a:avLst/>
              <a:gdLst/>
              <a:ahLst/>
              <a:cxnLst/>
              <a:rect l="l" t="t" r="r" b="b"/>
              <a:pathLst>
                <a:path w="4162726" h="2495647">
                  <a:moveTo>
                    <a:pt x="4162726" y="2495647"/>
                  </a:moveTo>
                  <a:lnTo>
                    <a:pt x="0" y="2488027"/>
                  </a:lnTo>
                  <a:lnTo>
                    <a:pt x="0" y="878782"/>
                  </a:lnTo>
                  <a:lnTo>
                    <a:pt x="17780" y="19050"/>
                  </a:lnTo>
                  <a:lnTo>
                    <a:pt x="2073733" y="0"/>
                  </a:lnTo>
                  <a:lnTo>
                    <a:pt x="4143676" y="5080"/>
                  </a:lnTo>
                  <a:close/>
                </a:path>
              </a:pathLst>
            </a:custGeom>
            <a:solidFill>
              <a:srgbClr val="FFFFFF"/>
            </a:solidFill>
          </p:spPr>
          <p:txBody>
            <a:bodyPr/>
            <a:lstStyle/>
            <a:p>
              <a:pPr defTabSz="609630"/>
              <a:endParaRPr lang="en-US" sz="1200">
                <a:solidFill>
                  <a:prstClr val="black"/>
                </a:solidFill>
                <a:latin typeface="Calibri"/>
              </a:endParaRPr>
            </a:p>
          </p:txBody>
        </p:sp>
        <p:sp>
          <p:nvSpPr>
            <p:cNvPr id="8" name="Freeform 8"/>
            <p:cNvSpPr/>
            <p:nvPr/>
          </p:nvSpPr>
          <p:spPr>
            <a:xfrm>
              <a:off x="-3810" y="0"/>
              <a:ext cx="4191936" cy="2522317"/>
            </a:xfrm>
            <a:custGeom>
              <a:avLst/>
              <a:gdLst/>
              <a:ahLst/>
              <a:cxnLst/>
              <a:rect l="l" t="t" r="r" b="b"/>
              <a:pathLst>
                <a:path w="4191936" h="2522317">
                  <a:moveTo>
                    <a:pt x="4157646" y="21590"/>
                  </a:moveTo>
                  <a:cubicBezTo>
                    <a:pt x="4158916" y="34290"/>
                    <a:pt x="4158916" y="44450"/>
                    <a:pt x="4160186" y="54610"/>
                  </a:cubicBezTo>
                  <a:cubicBezTo>
                    <a:pt x="4162726" y="101419"/>
                    <a:pt x="4163996" y="155111"/>
                    <a:pt x="4166536" y="206885"/>
                  </a:cubicBezTo>
                  <a:cubicBezTo>
                    <a:pt x="4166536" y="281670"/>
                    <a:pt x="4179236" y="1756281"/>
                    <a:pt x="4185586" y="1831066"/>
                  </a:cubicBezTo>
                  <a:cubicBezTo>
                    <a:pt x="4191936" y="1944202"/>
                    <a:pt x="4188126" y="2059256"/>
                    <a:pt x="4188126" y="2172393"/>
                  </a:cubicBezTo>
                  <a:cubicBezTo>
                    <a:pt x="4188126" y="2272107"/>
                    <a:pt x="4189396" y="2364150"/>
                    <a:pt x="4190666" y="2461357"/>
                  </a:cubicBezTo>
                  <a:cubicBezTo>
                    <a:pt x="4190666" y="2482947"/>
                    <a:pt x="4190666" y="2496917"/>
                    <a:pt x="4190666" y="2521047"/>
                  </a:cubicBezTo>
                  <a:cubicBezTo>
                    <a:pt x="4167806" y="2521047"/>
                    <a:pt x="4147486" y="2522317"/>
                    <a:pt x="4119130" y="2521047"/>
                  </a:cubicBezTo>
                  <a:cubicBezTo>
                    <a:pt x="3908871" y="2515967"/>
                    <a:pt x="3695377" y="2522317"/>
                    <a:pt x="3485118" y="2517237"/>
                  </a:cubicBezTo>
                  <a:cubicBezTo>
                    <a:pt x="3358962" y="2513427"/>
                    <a:pt x="3236042" y="2515967"/>
                    <a:pt x="3109886" y="2513427"/>
                  </a:cubicBezTo>
                  <a:cubicBezTo>
                    <a:pt x="3051660" y="2512157"/>
                    <a:pt x="2993435" y="2510887"/>
                    <a:pt x="2935209" y="2509617"/>
                  </a:cubicBezTo>
                  <a:cubicBezTo>
                    <a:pt x="2899627" y="2509617"/>
                    <a:pt x="2867279" y="2510887"/>
                    <a:pt x="2831697" y="2510887"/>
                  </a:cubicBezTo>
                  <a:cubicBezTo>
                    <a:pt x="2741124" y="2509617"/>
                    <a:pt x="2492047" y="2510887"/>
                    <a:pt x="2401474" y="2509617"/>
                  </a:cubicBezTo>
                  <a:cubicBezTo>
                    <a:pt x="2336779" y="2508347"/>
                    <a:pt x="1042876" y="2517237"/>
                    <a:pt x="978181" y="2515967"/>
                  </a:cubicBezTo>
                  <a:cubicBezTo>
                    <a:pt x="962007" y="2515967"/>
                    <a:pt x="942599" y="2517237"/>
                    <a:pt x="926425" y="2517237"/>
                  </a:cubicBezTo>
                  <a:cubicBezTo>
                    <a:pt x="887608" y="2517237"/>
                    <a:pt x="852025" y="2518507"/>
                    <a:pt x="813208" y="2518507"/>
                  </a:cubicBezTo>
                  <a:cubicBezTo>
                    <a:pt x="716166" y="2518507"/>
                    <a:pt x="622358" y="2517237"/>
                    <a:pt x="525315" y="2515967"/>
                  </a:cubicBezTo>
                  <a:cubicBezTo>
                    <a:pt x="467089" y="2514697"/>
                    <a:pt x="408864" y="2513427"/>
                    <a:pt x="353873" y="2512157"/>
                  </a:cubicBezTo>
                  <a:cubicBezTo>
                    <a:pt x="250361" y="2510887"/>
                    <a:pt x="146848" y="2509617"/>
                    <a:pt x="48260" y="2509617"/>
                  </a:cubicBezTo>
                  <a:cubicBezTo>
                    <a:pt x="38100" y="2509617"/>
                    <a:pt x="29210" y="2509617"/>
                    <a:pt x="19050" y="2508347"/>
                  </a:cubicBezTo>
                  <a:cubicBezTo>
                    <a:pt x="10160" y="2507077"/>
                    <a:pt x="5080" y="2500727"/>
                    <a:pt x="7620" y="2491837"/>
                  </a:cubicBezTo>
                  <a:cubicBezTo>
                    <a:pt x="16510" y="2460028"/>
                    <a:pt x="12700" y="2412089"/>
                    <a:pt x="11430" y="2362232"/>
                  </a:cubicBezTo>
                  <a:cubicBezTo>
                    <a:pt x="10160" y="2260601"/>
                    <a:pt x="6350" y="2160887"/>
                    <a:pt x="7620" y="2059256"/>
                  </a:cubicBezTo>
                  <a:cubicBezTo>
                    <a:pt x="5080" y="1932697"/>
                    <a:pt x="0" y="366043"/>
                    <a:pt x="7620" y="237566"/>
                  </a:cubicBezTo>
                  <a:cubicBezTo>
                    <a:pt x="8890" y="212638"/>
                    <a:pt x="7620" y="185792"/>
                    <a:pt x="8890" y="160863"/>
                  </a:cubicBezTo>
                  <a:cubicBezTo>
                    <a:pt x="10160" y="120595"/>
                    <a:pt x="12700" y="76491"/>
                    <a:pt x="13970" y="44450"/>
                  </a:cubicBezTo>
                  <a:cubicBezTo>
                    <a:pt x="13970" y="41910"/>
                    <a:pt x="15240" y="39370"/>
                    <a:pt x="16510" y="38100"/>
                  </a:cubicBezTo>
                  <a:cubicBezTo>
                    <a:pt x="38100" y="35560"/>
                    <a:pt x="65980" y="30480"/>
                    <a:pt x="117736" y="29210"/>
                  </a:cubicBezTo>
                  <a:cubicBezTo>
                    <a:pt x="205074" y="25400"/>
                    <a:pt x="292413" y="22860"/>
                    <a:pt x="382986" y="20320"/>
                  </a:cubicBezTo>
                  <a:cubicBezTo>
                    <a:pt x="444446" y="17780"/>
                    <a:pt x="505907" y="16510"/>
                    <a:pt x="564132" y="13970"/>
                  </a:cubicBezTo>
                  <a:cubicBezTo>
                    <a:pt x="622358" y="11430"/>
                    <a:pt x="683818" y="8890"/>
                    <a:pt x="742044" y="8890"/>
                  </a:cubicBezTo>
                  <a:cubicBezTo>
                    <a:pt x="806739" y="7620"/>
                    <a:pt x="871434" y="10160"/>
                    <a:pt x="936129" y="8890"/>
                  </a:cubicBezTo>
                  <a:cubicBezTo>
                    <a:pt x="1016998" y="8890"/>
                    <a:pt x="2482343" y="6350"/>
                    <a:pt x="2563212" y="5080"/>
                  </a:cubicBezTo>
                  <a:cubicBezTo>
                    <a:pt x="2640846" y="3810"/>
                    <a:pt x="2718480" y="2540"/>
                    <a:pt x="2799349" y="2540"/>
                  </a:cubicBezTo>
                  <a:cubicBezTo>
                    <a:pt x="2931974" y="1270"/>
                    <a:pt x="3061365" y="0"/>
                    <a:pt x="3193989" y="0"/>
                  </a:cubicBezTo>
                  <a:cubicBezTo>
                    <a:pt x="3248981" y="0"/>
                    <a:pt x="3307206" y="2540"/>
                    <a:pt x="3362197" y="2540"/>
                  </a:cubicBezTo>
                  <a:cubicBezTo>
                    <a:pt x="3514231" y="3810"/>
                    <a:pt x="3669499" y="5080"/>
                    <a:pt x="3821532" y="7620"/>
                  </a:cubicBezTo>
                  <a:cubicBezTo>
                    <a:pt x="3902401" y="8890"/>
                    <a:pt x="3983270" y="12700"/>
                    <a:pt x="4064139" y="16510"/>
                  </a:cubicBezTo>
                  <a:cubicBezTo>
                    <a:pt x="4083548" y="16510"/>
                    <a:pt x="4102956" y="16510"/>
                    <a:pt x="4119130" y="16510"/>
                  </a:cubicBezTo>
                  <a:cubicBezTo>
                    <a:pt x="4138596" y="17780"/>
                    <a:pt x="4147486" y="20320"/>
                    <a:pt x="4157646" y="21590"/>
                  </a:cubicBezTo>
                  <a:close/>
                  <a:moveTo>
                    <a:pt x="4167806" y="2504537"/>
                  </a:moveTo>
                  <a:cubicBezTo>
                    <a:pt x="4169076" y="2488027"/>
                    <a:pt x="4170346" y="2475327"/>
                    <a:pt x="4170346" y="2462627"/>
                  </a:cubicBezTo>
                  <a:cubicBezTo>
                    <a:pt x="4169076" y="2354562"/>
                    <a:pt x="4167806" y="2252931"/>
                    <a:pt x="4167806" y="2143630"/>
                  </a:cubicBezTo>
                  <a:cubicBezTo>
                    <a:pt x="4167806" y="2093773"/>
                    <a:pt x="4170346" y="2043916"/>
                    <a:pt x="4169076" y="1994059"/>
                  </a:cubicBezTo>
                  <a:cubicBezTo>
                    <a:pt x="4169076" y="1948037"/>
                    <a:pt x="4167806" y="1900098"/>
                    <a:pt x="4166536" y="1854077"/>
                  </a:cubicBezTo>
                  <a:cubicBezTo>
                    <a:pt x="4161456" y="1783127"/>
                    <a:pt x="4150026" y="314269"/>
                    <a:pt x="4150026" y="243319"/>
                  </a:cubicBezTo>
                  <a:cubicBezTo>
                    <a:pt x="4147486" y="183874"/>
                    <a:pt x="4144946" y="122512"/>
                    <a:pt x="4142406" y="63500"/>
                  </a:cubicBezTo>
                  <a:cubicBezTo>
                    <a:pt x="4141136" y="44450"/>
                    <a:pt x="4139866" y="43180"/>
                    <a:pt x="4109426" y="41910"/>
                  </a:cubicBezTo>
                  <a:cubicBezTo>
                    <a:pt x="4099722" y="41910"/>
                    <a:pt x="4093252" y="41910"/>
                    <a:pt x="4083548" y="40640"/>
                  </a:cubicBezTo>
                  <a:cubicBezTo>
                    <a:pt x="4002679" y="36830"/>
                    <a:pt x="3918575" y="31750"/>
                    <a:pt x="3837706" y="30480"/>
                  </a:cubicBezTo>
                  <a:cubicBezTo>
                    <a:pt x="3640386" y="26670"/>
                    <a:pt x="3439831" y="25400"/>
                    <a:pt x="3242511" y="22860"/>
                  </a:cubicBezTo>
                  <a:cubicBezTo>
                    <a:pt x="3213398" y="22860"/>
                    <a:pt x="3181051" y="22860"/>
                    <a:pt x="3151938" y="22860"/>
                  </a:cubicBezTo>
                  <a:cubicBezTo>
                    <a:pt x="3103417" y="22860"/>
                    <a:pt x="3054895" y="22860"/>
                    <a:pt x="3009609" y="22860"/>
                  </a:cubicBezTo>
                  <a:cubicBezTo>
                    <a:pt x="2906096" y="22860"/>
                    <a:pt x="2802584" y="22860"/>
                    <a:pt x="2702307" y="24130"/>
                  </a:cubicBezTo>
                  <a:cubicBezTo>
                    <a:pt x="2614968" y="25400"/>
                    <a:pt x="1143154" y="29210"/>
                    <a:pt x="1055815" y="29210"/>
                  </a:cubicBezTo>
                  <a:cubicBezTo>
                    <a:pt x="913486" y="29210"/>
                    <a:pt x="771157" y="26670"/>
                    <a:pt x="628827" y="33020"/>
                  </a:cubicBezTo>
                  <a:cubicBezTo>
                    <a:pt x="554428" y="36830"/>
                    <a:pt x="483263" y="36830"/>
                    <a:pt x="412099" y="38100"/>
                  </a:cubicBezTo>
                  <a:cubicBezTo>
                    <a:pt x="289178" y="41910"/>
                    <a:pt x="166257" y="45720"/>
                    <a:pt x="49530" y="50800"/>
                  </a:cubicBezTo>
                  <a:cubicBezTo>
                    <a:pt x="36830" y="50800"/>
                    <a:pt x="34290" y="53340"/>
                    <a:pt x="33020" y="70738"/>
                  </a:cubicBezTo>
                  <a:cubicBezTo>
                    <a:pt x="31750" y="105254"/>
                    <a:pt x="31750" y="139770"/>
                    <a:pt x="30480" y="174287"/>
                  </a:cubicBezTo>
                  <a:cubicBezTo>
                    <a:pt x="29210" y="231814"/>
                    <a:pt x="26670" y="287423"/>
                    <a:pt x="25400" y="344950"/>
                  </a:cubicBezTo>
                  <a:cubicBezTo>
                    <a:pt x="20320" y="406312"/>
                    <a:pt x="26670" y="1905851"/>
                    <a:pt x="29210" y="1967213"/>
                  </a:cubicBezTo>
                  <a:cubicBezTo>
                    <a:pt x="29210" y="2032410"/>
                    <a:pt x="29210" y="2099525"/>
                    <a:pt x="30480" y="2164723"/>
                  </a:cubicBezTo>
                  <a:cubicBezTo>
                    <a:pt x="30480" y="2212662"/>
                    <a:pt x="33020" y="2260601"/>
                    <a:pt x="33020" y="2308540"/>
                  </a:cubicBezTo>
                  <a:cubicBezTo>
                    <a:pt x="33020" y="2360315"/>
                    <a:pt x="33020" y="2412089"/>
                    <a:pt x="31750" y="2462627"/>
                  </a:cubicBezTo>
                  <a:cubicBezTo>
                    <a:pt x="31750" y="2466437"/>
                    <a:pt x="31750" y="2468977"/>
                    <a:pt x="31750" y="2472787"/>
                  </a:cubicBezTo>
                  <a:cubicBezTo>
                    <a:pt x="31750" y="2482947"/>
                    <a:pt x="35560" y="2486757"/>
                    <a:pt x="44450" y="2486757"/>
                  </a:cubicBezTo>
                  <a:cubicBezTo>
                    <a:pt x="72449" y="2486757"/>
                    <a:pt x="117736" y="2488027"/>
                    <a:pt x="159788" y="2488027"/>
                  </a:cubicBezTo>
                  <a:cubicBezTo>
                    <a:pt x="221248" y="2488027"/>
                    <a:pt x="285943" y="2485487"/>
                    <a:pt x="347403" y="2488027"/>
                  </a:cubicBezTo>
                  <a:cubicBezTo>
                    <a:pt x="447681" y="2491837"/>
                    <a:pt x="547958" y="2494377"/>
                    <a:pt x="648236" y="2493107"/>
                  </a:cubicBezTo>
                  <a:cubicBezTo>
                    <a:pt x="712931" y="2491837"/>
                    <a:pt x="774391" y="2494377"/>
                    <a:pt x="839087" y="2494377"/>
                  </a:cubicBezTo>
                  <a:cubicBezTo>
                    <a:pt x="932894" y="2494377"/>
                    <a:pt x="1026702" y="2493107"/>
                    <a:pt x="1120510" y="2494377"/>
                  </a:cubicBezTo>
                  <a:cubicBezTo>
                    <a:pt x="1259605" y="2495647"/>
                    <a:pt x="2786410" y="2485487"/>
                    <a:pt x="2928740" y="2488027"/>
                  </a:cubicBezTo>
                  <a:cubicBezTo>
                    <a:pt x="2990200" y="2489297"/>
                    <a:pt x="3051660" y="2490567"/>
                    <a:pt x="3109886" y="2490567"/>
                  </a:cubicBezTo>
                  <a:cubicBezTo>
                    <a:pt x="3216633" y="2493107"/>
                    <a:pt x="3320145" y="2489297"/>
                    <a:pt x="3426892" y="2493107"/>
                  </a:cubicBezTo>
                  <a:cubicBezTo>
                    <a:pt x="3514231" y="2495647"/>
                    <a:pt x="3601569" y="2495647"/>
                    <a:pt x="3688908" y="2498187"/>
                  </a:cubicBezTo>
                  <a:cubicBezTo>
                    <a:pt x="3818298" y="2501997"/>
                    <a:pt x="3947688" y="2504537"/>
                    <a:pt x="4077078" y="2505807"/>
                  </a:cubicBezTo>
                  <a:cubicBezTo>
                    <a:pt x="4125599" y="2505807"/>
                    <a:pt x="4147486" y="2504537"/>
                    <a:pt x="4167806" y="2504537"/>
                  </a:cubicBezTo>
                  <a:close/>
                </a:path>
              </a:pathLst>
            </a:custGeom>
            <a:solidFill>
              <a:srgbClr val="FFFFFF"/>
            </a:solidFill>
          </p:spPr>
          <p:txBody>
            <a:bodyPr/>
            <a:lstStyle/>
            <a:p>
              <a:pPr defTabSz="609630"/>
              <a:endParaRPr lang="en-US" sz="1200">
                <a:solidFill>
                  <a:prstClr val="black"/>
                </a:solidFill>
                <a:latin typeface="Calibri"/>
              </a:endParaRPr>
            </a:p>
          </p:txBody>
        </p:sp>
      </p:grpSp>
      <p:sp>
        <p:nvSpPr>
          <p:cNvPr id="9" name="Freeform 9"/>
          <p:cNvSpPr/>
          <p:nvPr/>
        </p:nvSpPr>
        <p:spPr>
          <a:xfrm rot="-1387824">
            <a:off x="527922" y="906834"/>
            <a:ext cx="1950397" cy="641858"/>
          </a:xfrm>
          <a:custGeom>
            <a:avLst/>
            <a:gdLst/>
            <a:ahLst/>
            <a:cxnLst/>
            <a:rect l="l" t="t" r="r" b="b"/>
            <a:pathLst>
              <a:path w="2925596" h="962787">
                <a:moveTo>
                  <a:pt x="0" y="0"/>
                </a:moveTo>
                <a:lnTo>
                  <a:pt x="2925597" y="0"/>
                </a:lnTo>
                <a:lnTo>
                  <a:pt x="2925597" y="962787"/>
                </a:lnTo>
                <a:lnTo>
                  <a:pt x="0" y="9627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rot="-2031722">
            <a:off x="9076035" y="5609959"/>
            <a:ext cx="2148282" cy="706980"/>
          </a:xfrm>
          <a:custGeom>
            <a:avLst/>
            <a:gdLst/>
            <a:ahLst/>
            <a:cxnLst/>
            <a:rect l="l" t="t" r="r" b="b"/>
            <a:pathLst>
              <a:path w="3222423" h="1060470">
                <a:moveTo>
                  <a:pt x="0" y="0"/>
                </a:moveTo>
                <a:lnTo>
                  <a:pt x="3222423" y="0"/>
                </a:lnTo>
                <a:lnTo>
                  <a:pt x="3222423" y="1060471"/>
                </a:lnTo>
                <a:lnTo>
                  <a:pt x="0" y="10604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1503519">
            <a:off x="10226174" y="1991599"/>
            <a:ext cx="2025825" cy="2360601"/>
          </a:xfrm>
          <a:custGeom>
            <a:avLst/>
            <a:gdLst/>
            <a:ahLst/>
            <a:cxnLst/>
            <a:rect l="l" t="t" r="r" b="b"/>
            <a:pathLst>
              <a:path w="3038737" h="3540901">
                <a:moveTo>
                  <a:pt x="0" y="0"/>
                </a:moveTo>
                <a:lnTo>
                  <a:pt x="3038737" y="0"/>
                </a:lnTo>
                <a:lnTo>
                  <a:pt x="3038737" y="3540901"/>
                </a:lnTo>
                <a:lnTo>
                  <a:pt x="0" y="354090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rot="294725">
            <a:off x="-48658" y="4357175"/>
            <a:ext cx="2402382" cy="2402382"/>
          </a:xfrm>
          <a:custGeom>
            <a:avLst/>
            <a:gdLst/>
            <a:ahLst/>
            <a:cxnLst/>
            <a:rect l="l" t="t" r="r" b="b"/>
            <a:pathLst>
              <a:path w="3603573" h="3603573">
                <a:moveTo>
                  <a:pt x="0" y="0"/>
                </a:moveTo>
                <a:lnTo>
                  <a:pt x="3603573" y="0"/>
                </a:lnTo>
                <a:lnTo>
                  <a:pt x="3603573" y="3603573"/>
                </a:lnTo>
                <a:lnTo>
                  <a:pt x="0" y="360357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13" name="TextBox 13"/>
          <p:cNvSpPr txBox="1"/>
          <p:nvPr/>
        </p:nvSpPr>
        <p:spPr>
          <a:xfrm>
            <a:off x="1503121" y="969243"/>
            <a:ext cx="8538595" cy="641201"/>
          </a:xfrm>
          <a:prstGeom prst="rect">
            <a:avLst/>
          </a:prstGeom>
        </p:spPr>
        <p:txBody>
          <a:bodyPr lIns="0" tIns="0" rIns="0" bIns="0" rtlCol="0" anchor="t">
            <a:spAutoFit/>
          </a:bodyPr>
          <a:lstStyle/>
          <a:p>
            <a:pPr algn="ctr" defTabSz="609630">
              <a:lnSpc>
                <a:spcPts val="4950"/>
              </a:lnSpc>
            </a:pPr>
            <a:r>
              <a:rPr lang="en-US" sz="5156">
                <a:solidFill>
                  <a:srgbClr val="000000"/>
                </a:solidFill>
                <a:latin typeface="More Sugar"/>
                <a:ea typeface="More Sugar"/>
                <a:cs typeface="More Sugar"/>
                <a:sym typeface="More Sugar"/>
              </a:rPr>
              <a:t>Are you interested in NSHS?</a:t>
            </a:r>
          </a:p>
        </p:txBody>
      </p:sp>
      <p:sp>
        <p:nvSpPr>
          <p:cNvPr id="14" name="TextBox 14"/>
          <p:cNvSpPr txBox="1"/>
          <p:nvPr/>
        </p:nvSpPr>
        <p:spPr>
          <a:xfrm>
            <a:off x="1856321" y="2200349"/>
            <a:ext cx="7973609" cy="962892"/>
          </a:xfrm>
          <a:prstGeom prst="rect">
            <a:avLst/>
          </a:prstGeom>
        </p:spPr>
        <p:txBody>
          <a:bodyPr lIns="0" tIns="0" rIns="0" bIns="0" rtlCol="0" anchor="t">
            <a:spAutoFit/>
          </a:bodyPr>
          <a:lstStyle/>
          <a:p>
            <a:pPr algn="ctr" defTabSz="609630">
              <a:lnSpc>
                <a:spcPts val="3900"/>
              </a:lnSpc>
            </a:pPr>
            <a:r>
              <a:rPr lang="en-US" sz="2999">
                <a:solidFill>
                  <a:srgbClr val="000000"/>
                </a:solidFill>
                <a:latin typeface="More Sugar"/>
                <a:ea typeface="More Sugar"/>
                <a:cs typeface="More Sugar"/>
                <a:sym typeface="More Sugar"/>
              </a:rPr>
              <a:t>Well look no further! Here’s all you need to know to join:</a:t>
            </a:r>
          </a:p>
        </p:txBody>
      </p:sp>
      <p:sp>
        <p:nvSpPr>
          <p:cNvPr id="15" name="Freeform 15"/>
          <p:cNvSpPr/>
          <p:nvPr/>
        </p:nvSpPr>
        <p:spPr>
          <a:xfrm>
            <a:off x="9222560" y="-434883"/>
            <a:ext cx="2016526" cy="1968863"/>
          </a:xfrm>
          <a:custGeom>
            <a:avLst/>
            <a:gdLst/>
            <a:ahLst/>
            <a:cxnLst/>
            <a:rect l="l" t="t" r="r" b="b"/>
            <a:pathLst>
              <a:path w="3024789" h="2953294">
                <a:moveTo>
                  <a:pt x="0" y="0"/>
                </a:moveTo>
                <a:lnTo>
                  <a:pt x="3024789" y="0"/>
                </a:lnTo>
                <a:lnTo>
                  <a:pt x="3024789" y="2953294"/>
                </a:lnTo>
                <a:lnTo>
                  <a:pt x="0" y="295329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16" name="Freeform 16"/>
          <p:cNvSpPr/>
          <p:nvPr/>
        </p:nvSpPr>
        <p:spPr>
          <a:xfrm rot="-1143519">
            <a:off x="470914" y="2050497"/>
            <a:ext cx="1226169" cy="2031305"/>
          </a:xfrm>
          <a:custGeom>
            <a:avLst/>
            <a:gdLst/>
            <a:ahLst/>
            <a:cxnLst/>
            <a:rect l="l" t="t" r="r" b="b"/>
            <a:pathLst>
              <a:path w="1839254" h="3046958">
                <a:moveTo>
                  <a:pt x="0" y="0"/>
                </a:moveTo>
                <a:lnTo>
                  <a:pt x="1839254" y="0"/>
                </a:lnTo>
                <a:lnTo>
                  <a:pt x="1839254" y="3046957"/>
                </a:lnTo>
                <a:lnTo>
                  <a:pt x="0" y="304695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17" name="TextBox 17"/>
          <p:cNvSpPr txBox="1"/>
          <p:nvPr/>
        </p:nvSpPr>
        <p:spPr>
          <a:xfrm>
            <a:off x="1856321" y="3140149"/>
            <a:ext cx="2612905" cy="2901885"/>
          </a:xfrm>
          <a:prstGeom prst="rect">
            <a:avLst/>
          </a:prstGeom>
        </p:spPr>
        <p:txBody>
          <a:bodyPr lIns="0" tIns="0" rIns="0" bIns="0" rtlCol="0" anchor="t">
            <a:spAutoFit/>
          </a:bodyPr>
          <a:lstStyle/>
          <a:p>
            <a:pPr algn="ctr" defTabSz="609630">
              <a:lnSpc>
                <a:spcPts val="1867"/>
              </a:lnSpc>
            </a:pPr>
            <a:r>
              <a:rPr lang="en-US" sz="1333" u="sng">
                <a:solidFill>
                  <a:srgbClr val="000000"/>
                </a:solidFill>
                <a:latin typeface="More Sugar"/>
                <a:ea typeface="More Sugar"/>
                <a:cs typeface="More Sugar"/>
                <a:sym typeface="More Sugar"/>
              </a:rPr>
              <a:t>Requirements</a:t>
            </a:r>
            <a:r>
              <a:rPr lang="en-US" sz="1333">
                <a:solidFill>
                  <a:srgbClr val="000000"/>
                </a:solidFill>
                <a:latin typeface="More Sugar"/>
                <a:ea typeface="More Sugar"/>
                <a:cs typeface="More Sugar"/>
                <a:sym typeface="More Sugar"/>
              </a:rPr>
              <a:t>:</a:t>
            </a:r>
          </a:p>
          <a:p>
            <a:pPr algn="ctr" defTabSz="609630">
              <a:lnSpc>
                <a:spcPts val="1867"/>
              </a:lnSpc>
            </a:pPr>
            <a:r>
              <a:rPr lang="en-US" sz="1333">
                <a:solidFill>
                  <a:srgbClr val="000000"/>
                </a:solidFill>
                <a:latin typeface="More Sugar"/>
                <a:ea typeface="More Sugar"/>
                <a:cs typeface="More Sugar"/>
                <a:sym typeface="More Sugar"/>
              </a:rPr>
              <a:t>-3.5 overall GPA</a:t>
            </a:r>
          </a:p>
          <a:p>
            <a:pPr algn="ctr" defTabSz="609630">
              <a:lnSpc>
                <a:spcPts val="1867"/>
              </a:lnSpc>
            </a:pPr>
            <a:r>
              <a:rPr lang="en-US" sz="1333">
                <a:solidFill>
                  <a:srgbClr val="000000"/>
                </a:solidFill>
                <a:latin typeface="More Sugar"/>
                <a:ea typeface="More Sugar"/>
                <a:cs typeface="More Sugar"/>
                <a:sym typeface="More Sugar"/>
              </a:rPr>
              <a:t>-3.5 unweighted GPA in all science courses </a:t>
            </a:r>
          </a:p>
          <a:p>
            <a:pPr algn="ctr" defTabSz="609630">
              <a:lnSpc>
                <a:spcPts val="1867"/>
              </a:lnSpc>
            </a:pPr>
            <a:r>
              <a:rPr lang="en-US" sz="1333">
                <a:solidFill>
                  <a:srgbClr val="000000"/>
                </a:solidFill>
                <a:latin typeface="More Sugar"/>
                <a:ea typeface="More Sugar"/>
                <a:cs typeface="More Sugar"/>
                <a:sym typeface="More Sugar"/>
              </a:rPr>
              <a:t>-2 subsequent science courses within the same subject like Biology</a:t>
            </a:r>
          </a:p>
          <a:p>
            <a:pPr algn="ctr" defTabSz="609630">
              <a:lnSpc>
                <a:spcPts val="1867"/>
              </a:lnSpc>
            </a:pPr>
            <a:r>
              <a:rPr lang="en-US" sz="1333">
                <a:solidFill>
                  <a:srgbClr val="000000"/>
                </a:solidFill>
                <a:latin typeface="More Sugar"/>
                <a:ea typeface="More Sugar"/>
                <a:cs typeface="More Sugar"/>
                <a:sym typeface="More Sugar"/>
              </a:rPr>
              <a:t>Example: Chemistry 1 Honors (High school level) AND Chemistry</a:t>
            </a:r>
          </a:p>
          <a:p>
            <a:pPr algn="ctr" defTabSz="609630">
              <a:lnSpc>
                <a:spcPts val="1867"/>
              </a:lnSpc>
            </a:pPr>
            <a:r>
              <a:rPr lang="en-US" sz="1333">
                <a:solidFill>
                  <a:srgbClr val="000000"/>
                </a:solidFill>
                <a:latin typeface="More Sugar"/>
                <a:ea typeface="More Sugar"/>
                <a:cs typeface="More Sugar"/>
                <a:sym typeface="More Sugar"/>
              </a:rPr>
              <a:t>1 at IRSC (or an AP level Chemistry)</a:t>
            </a:r>
          </a:p>
          <a:p>
            <a:pPr algn="ctr" defTabSz="609630">
              <a:lnSpc>
                <a:spcPts val="1867"/>
              </a:lnSpc>
            </a:pPr>
            <a:endParaRPr lang="en-US" sz="1333">
              <a:solidFill>
                <a:srgbClr val="000000"/>
              </a:solidFill>
              <a:latin typeface="More Sugar"/>
              <a:ea typeface="More Sugar"/>
              <a:cs typeface="More Sugar"/>
              <a:sym typeface="More Sugar"/>
            </a:endParaRPr>
          </a:p>
        </p:txBody>
      </p:sp>
      <p:sp>
        <p:nvSpPr>
          <p:cNvPr id="18" name="TextBox 18"/>
          <p:cNvSpPr txBox="1"/>
          <p:nvPr/>
        </p:nvSpPr>
        <p:spPr>
          <a:xfrm>
            <a:off x="4025553" y="3140149"/>
            <a:ext cx="6516891" cy="3389198"/>
          </a:xfrm>
          <a:prstGeom prst="rect">
            <a:avLst/>
          </a:prstGeom>
        </p:spPr>
        <p:txBody>
          <a:bodyPr lIns="0" tIns="0" rIns="0" bIns="0" rtlCol="0" anchor="t">
            <a:spAutoFit/>
          </a:bodyPr>
          <a:lstStyle/>
          <a:p>
            <a:pPr algn="ctr" defTabSz="609630">
              <a:lnSpc>
                <a:spcPts val="1867"/>
              </a:lnSpc>
            </a:pPr>
            <a:r>
              <a:rPr lang="en-US" sz="1333" u="sng">
                <a:solidFill>
                  <a:srgbClr val="000000"/>
                </a:solidFill>
                <a:latin typeface="More Sugar"/>
                <a:ea typeface="More Sugar"/>
                <a:cs typeface="More Sugar"/>
                <a:sym typeface="More Sugar"/>
              </a:rPr>
              <a:t>What you need to know before you join:</a:t>
            </a:r>
          </a:p>
          <a:p>
            <a:pPr algn="ctr" defTabSz="609630">
              <a:lnSpc>
                <a:spcPts val="1867"/>
              </a:lnSpc>
            </a:pPr>
            <a:r>
              <a:rPr lang="en-US" sz="1333">
                <a:solidFill>
                  <a:srgbClr val="000000"/>
                </a:solidFill>
                <a:latin typeface="More Sugar"/>
                <a:ea typeface="More Sugar"/>
                <a:cs typeface="More Sugar"/>
                <a:sym typeface="More Sugar"/>
              </a:rPr>
              <a:t>-We meet every other Friday (subject to change)</a:t>
            </a:r>
          </a:p>
          <a:p>
            <a:pPr algn="ctr" defTabSz="609630">
              <a:lnSpc>
                <a:spcPts val="1867"/>
              </a:lnSpc>
            </a:pPr>
            <a:r>
              <a:rPr lang="en-US" sz="1333">
                <a:solidFill>
                  <a:srgbClr val="000000"/>
                </a:solidFill>
                <a:latin typeface="More Sugar"/>
                <a:ea typeface="More Sugar"/>
                <a:cs typeface="More Sugar"/>
                <a:sym typeface="More Sugar"/>
              </a:rPr>
              <a:t>-Ms. Sandum is the sponsor</a:t>
            </a:r>
          </a:p>
          <a:p>
            <a:pPr algn="ctr" defTabSz="609630">
              <a:lnSpc>
                <a:spcPts val="1867"/>
              </a:lnSpc>
            </a:pPr>
            <a:r>
              <a:rPr lang="en-US" sz="1333">
                <a:solidFill>
                  <a:srgbClr val="000000"/>
                </a:solidFill>
                <a:latin typeface="More Sugar"/>
                <a:ea typeface="More Sugar"/>
                <a:cs typeface="More Sugar"/>
                <a:sym typeface="More Sugar"/>
              </a:rPr>
              <a:t>-Any grade can join, as long as you meet the requirements and are accepted</a:t>
            </a:r>
          </a:p>
          <a:p>
            <a:pPr algn="ctr" defTabSz="609630">
              <a:lnSpc>
                <a:spcPts val="1867"/>
              </a:lnSpc>
            </a:pPr>
            <a:r>
              <a:rPr lang="en-US" sz="1333" u="sng">
                <a:solidFill>
                  <a:srgbClr val="000000"/>
                </a:solidFill>
                <a:latin typeface="More Sugar"/>
                <a:ea typeface="More Sugar"/>
                <a:cs typeface="More Sugar"/>
                <a:sym typeface="More Sugar"/>
              </a:rPr>
              <a:t>Applications</a:t>
            </a:r>
            <a:r>
              <a:rPr lang="en-US" sz="1333">
                <a:solidFill>
                  <a:srgbClr val="000000"/>
                </a:solidFill>
                <a:latin typeface="More Sugar"/>
                <a:ea typeface="More Sugar"/>
                <a:cs typeface="More Sugar"/>
                <a:sym typeface="More Sugar"/>
              </a:rPr>
              <a:t>: </a:t>
            </a:r>
          </a:p>
          <a:p>
            <a:pPr algn="ctr" defTabSz="609630">
              <a:lnSpc>
                <a:spcPts val="1867"/>
              </a:lnSpc>
            </a:pPr>
            <a:r>
              <a:rPr lang="en-US" sz="1333">
                <a:solidFill>
                  <a:srgbClr val="000000"/>
                </a:solidFill>
                <a:latin typeface="More Sugar"/>
                <a:ea typeface="More Sugar"/>
                <a:cs typeface="More Sugar"/>
                <a:sym typeface="More Sugar"/>
              </a:rPr>
              <a:t>-They will start September 1st </a:t>
            </a:r>
          </a:p>
          <a:p>
            <a:pPr algn="ctr" defTabSz="609630">
              <a:lnSpc>
                <a:spcPts val="1867"/>
              </a:lnSpc>
            </a:pPr>
            <a:r>
              <a:rPr lang="en-US" sz="1333">
                <a:solidFill>
                  <a:srgbClr val="000000"/>
                </a:solidFill>
                <a:latin typeface="More Sugar"/>
                <a:ea typeface="More Sugar"/>
                <a:cs typeface="More Sugar"/>
                <a:sym typeface="More Sugar"/>
              </a:rPr>
              <a:t>-They will be on paper</a:t>
            </a:r>
          </a:p>
          <a:p>
            <a:pPr algn="ctr" defTabSz="609630">
              <a:lnSpc>
                <a:spcPts val="1867"/>
              </a:lnSpc>
            </a:pPr>
            <a:r>
              <a:rPr lang="en-US" sz="1333">
                <a:solidFill>
                  <a:srgbClr val="000000"/>
                </a:solidFill>
                <a:latin typeface="More Sugar"/>
                <a:ea typeface="More Sugar"/>
                <a:cs typeface="More Sugar"/>
                <a:sym typeface="More Sugar"/>
              </a:rPr>
              <a:t>-Where: Ms. Sandum or the front office</a:t>
            </a:r>
          </a:p>
          <a:p>
            <a:pPr algn="ctr" defTabSz="609630">
              <a:lnSpc>
                <a:spcPts val="1867"/>
              </a:lnSpc>
            </a:pPr>
            <a:r>
              <a:rPr lang="en-US" sz="1333">
                <a:solidFill>
                  <a:srgbClr val="000000"/>
                </a:solidFill>
                <a:latin typeface="More Sugar"/>
                <a:ea typeface="More Sugar"/>
                <a:cs typeface="More Sugar"/>
                <a:sym typeface="More Sugar"/>
              </a:rPr>
              <a:t>-You can turn the application in to Ms. Sandum’s classroom or email a scanned version to sandum.kathryn@somersetcollegeprep.org. </a:t>
            </a:r>
          </a:p>
          <a:p>
            <a:pPr algn="ctr" defTabSz="609630">
              <a:lnSpc>
                <a:spcPts val="1867"/>
              </a:lnSpc>
            </a:pPr>
            <a:r>
              <a:rPr lang="en-US" sz="1333">
                <a:solidFill>
                  <a:srgbClr val="000000"/>
                </a:solidFill>
                <a:latin typeface="More Sugar"/>
                <a:ea typeface="More Sugar"/>
                <a:cs typeface="More Sugar"/>
                <a:sym typeface="More Sugar"/>
              </a:rPr>
              <a:t>-Deadline October 10th (end of quarter) </a:t>
            </a:r>
          </a:p>
          <a:p>
            <a:pPr algn="ctr" defTabSz="609630">
              <a:lnSpc>
                <a:spcPts val="1867"/>
              </a:lnSpc>
            </a:pPr>
            <a:endParaRPr lang="en-US" sz="1333">
              <a:solidFill>
                <a:srgbClr val="000000"/>
              </a:solidFill>
              <a:latin typeface="More Sugar"/>
              <a:ea typeface="More Sugar"/>
              <a:cs typeface="More Sugar"/>
              <a:sym typeface="More Sugar"/>
            </a:endParaRPr>
          </a:p>
          <a:p>
            <a:pPr algn="ctr" defTabSz="609630">
              <a:lnSpc>
                <a:spcPts val="1867"/>
              </a:lnSpc>
            </a:pPr>
            <a:endParaRPr lang="en-US" sz="1333">
              <a:solidFill>
                <a:srgbClr val="000000"/>
              </a:solidFill>
              <a:latin typeface="More Sugar"/>
              <a:ea typeface="More Sugar"/>
              <a:cs typeface="More Sugar"/>
              <a:sym typeface="More Sugar"/>
            </a:endParaRPr>
          </a:p>
          <a:p>
            <a:pPr algn="ctr" defTabSz="609630">
              <a:lnSpc>
                <a:spcPts val="1867"/>
              </a:lnSpc>
            </a:pPr>
            <a:endParaRPr lang="en-US" sz="1333">
              <a:solidFill>
                <a:srgbClr val="000000"/>
              </a:solidFill>
              <a:latin typeface="More Sugar"/>
              <a:ea typeface="More Sugar"/>
              <a:cs typeface="More Sugar"/>
              <a:sym typeface="More Sugar"/>
            </a:endParaRPr>
          </a:p>
        </p:txBody>
      </p:sp>
      <p:sp>
        <p:nvSpPr>
          <p:cNvPr id="19" name="TextBox 19"/>
          <p:cNvSpPr txBox="1"/>
          <p:nvPr/>
        </p:nvSpPr>
        <p:spPr>
          <a:xfrm>
            <a:off x="1856321" y="5960744"/>
            <a:ext cx="7973609" cy="542393"/>
          </a:xfrm>
          <a:prstGeom prst="rect">
            <a:avLst/>
          </a:prstGeom>
        </p:spPr>
        <p:txBody>
          <a:bodyPr lIns="0" tIns="0" rIns="0" bIns="0" rtlCol="0" anchor="t">
            <a:spAutoFit/>
          </a:bodyPr>
          <a:lstStyle/>
          <a:p>
            <a:pPr algn="ctr" defTabSz="609630">
              <a:lnSpc>
                <a:spcPts val="2166"/>
              </a:lnSpc>
            </a:pPr>
            <a:r>
              <a:rPr lang="en-US" sz="1666">
                <a:solidFill>
                  <a:srgbClr val="000000"/>
                </a:solidFill>
                <a:latin typeface="More Sugar"/>
                <a:ea typeface="More Sugar"/>
                <a:cs typeface="More Sugar"/>
                <a:sym typeface="More Sugar"/>
              </a:rPr>
              <a:t>Any further questions you contact either ewitt002@somerset.colegia.org or sandum.kathryn@somersetcollegeprep.org</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D5F8F8"/>
        </a:solidFill>
        <a:effectLst/>
      </p:bgPr>
    </p:bg>
    <p:spTree>
      <p:nvGrpSpPr>
        <p:cNvPr id="1" name=""/>
        <p:cNvGrpSpPr/>
        <p:nvPr/>
      </p:nvGrpSpPr>
      <p:grpSpPr>
        <a:xfrm>
          <a:off x="0" y="0"/>
          <a:ext cx="0" cy="0"/>
          <a:chOff x="0" y="0"/>
          <a:chExt cx="0" cy="0"/>
        </a:xfrm>
      </p:grpSpPr>
      <p:sp>
        <p:nvSpPr>
          <p:cNvPr id="2" name="Freeform 2"/>
          <p:cNvSpPr/>
          <p:nvPr/>
        </p:nvSpPr>
        <p:spPr>
          <a:xfrm rot="1348375">
            <a:off x="9274974" y="497797"/>
            <a:ext cx="3074874" cy="821830"/>
          </a:xfrm>
          <a:custGeom>
            <a:avLst/>
            <a:gdLst/>
            <a:ahLst/>
            <a:cxnLst/>
            <a:rect l="l" t="t" r="r" b="b"/>
            <a:pathLst>
              <a:path w="4612311" h="1232745">
                <a:moveTo>
                  <a:pt x="0" y="0"/>
                </a:moveTo>
                <a:lnTo>
                  <a:pt x="4612311" y="0"/>
                </a:lnTo>
                <a:lnTo>
                  <a:pt x="4612311" y="1232745"/>
                </a:lnTo>
                <a:lnTo>
                  <a:pt x="0" y="12327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788786">
            <a:off x="10313549" y="2700628"/>
            <a:ext cx="1843900" cy="516292"/>
          </a:xfrm>
          <a:custGeom>
            <a:avLst/>
            <a:gdLst/>
            <a:ahLst/>
            <a:cxnLst/>
            <a:rect l="l" t="t" r="r" b="b"/>
            <a:pathLst>
              <a:path w="2765850" h="774438">
                <a:moveTo>
                  <a:pt x="0" y="0"/>
                </a:moveTo>
                <a:lnTo>
                  <a:pt x="2765850" y="0"/>
                </a:lnTo>
                <a:lnTo>
                  <a:pt x="2765850" y="774438"/>
                </a:lnTo>
                <a:lnTo>
                  <a:pt x="0" y="7744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rot="-479167">
            <a:off x="10265663" y="4225205"/>
            <a:ext cx="1611984" cy="2279155"/>
          </a:xfrm>
          <a:custGeom>
            <a:avLst/>
            <a:gdLst/>
            <a:ahLst/>
            <a:cxnLst/>
            <a:rect l="l" t="t" r="r" b="b"/>
            <a:pathLst>
              <a:path w="2417976" h="3418732">
                <a:moveTo>
                  <a:pt x="0" y="0"/>
                </a:moveTo>
                <a:lnTo>
                  <a:pt x="2417976" y="0"/>
                </a:lnTo>
                <a:lnTo>
                  <a:pt x="2417976" y="3418732"/>
                </a:lnTo>
                <a:lnTo>
                  <a:pt x="0" y="34187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rot="-448923">
            <a:off x="6111309" y="6329280"/>
            <a:ext cx="2438400" cy="394577"/>
          </a:xfrm>
          <a:custGeom>
            <a:avLst/>
            <a:gdLst/>
            <a:ahLst/>
            <a:cxnLst/>
            <a:rect l="l" t="t" r="r" b="b"/>
            <a:pathLst>
              <a:path w="3657600" h="591866">
                <a:moveTo>
                  <a:pt x="0" y="0"/>
                </a:moveTo>
                <a:lnTo>
                  <a:pt x="3657600" y="0"/>
                </a:lnTo>
                <a:lnTo>
                  <a:pt x="3657600" y="591866"/>
                </a:lnTo>
                <a:lnTo>
                  <a:pt x="0" y="59186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rot="752242">
            <a:off x="2764848" y="6155459"/>
            <a:ext cx="1468417" cy="742218"/>
          </a:xfrm>
          <a:custGeom>
            <a:avLst/>
            <a:gdLst/>
            <a:ahLst/>
            <a:cxnLst/>
            <a:rect l="l" t="t" r="r" b="b"/>
            <a:pathLst>
              <a:path w="2202626" h="1113327">
                <a:moveTo>
                  <a:pt x="0" y="0"/>
                </a:moveTo>
                <a:lnTo>
                  <a:pt x="2202627" y="0"/>
                </a:lnTo>
                <a:lnTo>
                  <a:pt x="2202627" y="1113328"/>
                </a:lnTo>
                <a:lnTo>
                  <a:pt x="0" y="11133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17151" y="5233544"/>
            <a:ext cx="1938071" cy="1624456"/>
          </a:xfrm>
          <a:custGeom>
            <a:avLst/>
            <a:gdLst/>
            <a:ahLst/>
            <a:cxnLst/>
            <a:rect l="l" t="t" r="r" b="b"/>
            <a:pathLst>
              <a:path w="2907107" h="2436684">
                <a:moveTo>
                  <a:pt x="0" y="0"/>
                </a:moveTo>
                <a:lnTo>
                  <a:pt x="2907106" y="0"/>
                </a:lnTo>
                <a:lnTo>
                  <a:pt x="2907106" y="2436684"/>
                </a:lnTo>
                <a:lnTo>
                  <a:pt x="0" y="243668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rot="-1469522">
            <a:off x="48282" y="322469"/>
            <a:ext cx="2158497" cy="1809213"/>
          </a:xfrm>
          <a:custGeom>
            <a:avLst/>
            <a:gdLst/>
            <a:ahLst/>
            <a:cxnLst/>
            <a:rect l="l" t="t" r="r" b="b"/>
            <a:pathLst>
              <a:path w="3237745" h="2713819">
                <a:moveTo>
                  <a:pt x="0" y="0"/>
                </a:moveTo>
                <a:lnTo>
                  <a:pt x="3237745" y="0"/>
                </a:lnTo>
                <a:lnTo>
                  <a:pt x="3237745" y="2713819"/>
                </a:lnTo>
                <a:lnTo>
                  <a:pt x="0" y="27138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rot="-582594">
            <a:off x="70459" y="3224764"/>
            <a:ext cx="1814303" cy="989620"/>
          </a:xfrm>
          <a:custGeom>
            <a:avLst/>
            <a:gdLst/>
            <a:ahLst/>
            <a:cxnLst/>
            <a:rect l="l" t="t" r="r" b="b"/>
            <a:pathLst>
              <a:path w="2721455" h="1484430">
                <a:moveTo>
                  <a:pt x="0" y="0"/>
                </a:moveTo>
                <a:lnTo>
                  <a:pt x="2721456" y="0"/>
                </a:lnTo>
                <a:lnTo>
                  <a:pt x="2721456" y="1484430"/>
                </a:lnTo>
                <a:lnTo>
                  <a:pt x="0" y="148443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rot="1630262">
            <a:off x="3152130" y="-685800"/>
            <a:ext cx="1657978" cy="1371600"/>
          </a:xfrm>
          <a:custGeom>
            <a:avLst/>
            <a:gdLst/>
            <a:ahLst/>
            <a:cxnLst/>
            <a:rect l="l" t="t" r="r" b="b"/>
            <a:pathLst>
              <a:path w="2486967" h="2057400">
                <a:moveTo>
                  <a:pt x="0" y="0"/>
                </a:moveTo>
                <a:lnTo>
                  <a:pt x="2486967" y="0"/>
                </a:lnTo>
                <a:lnTo>
                  <a:pt x="2486967" y="2057400"/>
                </a:lnTo>
                <a:lnTo>
                  <a:pt x="0" y="20574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2206619">
            <a:off x="6523035" y="-556367"/>
            <a:ext cx="1085416" cy="1787362"/>
          </a:xfrm>
          <a:custGeom>
            <a:avLst/>
            <a:gdLst/>
            <a:ahLst/>
            <a:cxnLst/>
            <a:rect l="l" t="t" r="r" b="b"/>
            <a:pathLst>
              <a:path w="1628124" h="2681043">
                <a:moveTo>
                  <a:pt x="0" y="0"/>
                </a:moveTo>
                <a:lnTo>
                  <a:pt x="1628124" y="0"/>
                </a:lnTo>
                <a:lnTo>
                  <a:pt x="1628124" y="2681043"/>
                </a:lnTo>
                <a:lnTo>
                  <a:pt x="0" y="2681043"/>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defTabSz="609630"/>
            <a:endParaRPr lang="en-US" sz="1200">
              <a:solidFill>
                <a:prstClr val="black"/>
              </a:solidFill>
              <a:latin typeface="Calibri"/>
            </a:endParaRPr>
          </a:p>
        </p:txBody>
      </p:sp>
      <p:grpSp>
        <p:nvGrpSpPr>
          <p:cNvPr id="12" name="Group 12"/>
          <p:cNvGrpSpPr/>
          <p:nvPr/>
        </p:nvGrpSpPr>
        <p:grpSpPr>
          <a:xfrm>
            <a:off x="1617516" y="1203202"/>
            <a:ext cx="8956969" cy="4801727"/>
            <a:chOff x="0" y="0"/>
            <a:chExt cx="3538556" cy="1896979"/>
          </a:xfrm>
        </p:grpSpPr>
        <p:sp>
          <p:nvSpPr>
            <p:cNvPr id="13" name="Freeform 13"/>
            <p:cNvSpPr/>
            <p:nvPr/>
          </p:nvSpPr>
          <p:spPr>
            <a:xfrm>
              <a:off x="0" y="0"/>
              <a:ext cx="3538556" cy="1896979"/>
            </a:xfrm>
            <a:custGeom>
              <a:avLst/>
              <a:gdLst/>
              <a:ahLst/>
              <a:cxnLst/>
              <a:rect l="l" t="t" r="r" b="b"/>
              <a:pathLst>
                <a:path w="3538556" h="1896979">
                  <a:moveTo>
                    <a:pt x="29388" y="0"/>
                  </a:moveTo>
                  <a:lnTo>
                    <a:pt x="3509168" y="0"/>
                  </a:lnTo>
                  <a:cubicBezTo>
                    <a:pt x="3525398" y="0"/>
                    <a:pt x="3538556" y="13157"/>
                    <a:pt x="3538556" y="29388"/>
                  </a:cubicBezTo>
                  <a:lnTo>
                    <a:pt x="3538556" y="1867591"/>
                  </a:lnTo>
                  <a:cubicBezTo>
                    <a:pt x="3538556" y="1883821"/>
                    <a:pt x="3525398" y="1896979"/>
                    <a:pt x="3509168" y="1896979"/>
                  </a:cubicBezTo>
                  <a:lnTo>
                    <a:pt x="29388" y="1896979"/>
                  </a:lnTo>
                  <a:cubicBezTo>
                    <a:pt x="13157" y="1896979"/>
                    <a:pt x="0" y="1883821"/>
                    <a:pt x="0" y="1867591"/>
                  </a:cubicBezTo>
                  <a:lnTo>
                    <a:pt x="0" y="29388"/>
                  </a:lnTo>
                  <a:cubicBezTo>
                    <a:pt x="0" y="13157"/>
                    <a:pt x="13157" y="0"/>
                    <a:pt x="29388" y="0"/>
                  </a:cubicBezTo>
                  <a:close/>
                </a:path>
              </a:pathLst>
            </a:custGeom>
            <a:solidFill>
              <a:srgbClr val="FFFFFF"/>
            </a:solidFill>
            <a:ln w="190500" cap="rnd">
              <a:solidFill>
                <a:srgbClr val="082A44"/>
              </a:solidFill>
              <a:prstDash val="solid"/>
              <a:round/>
            </a:ln>
          </p:spPr>
          <p:txBody>
            <a:bodyPr/>
            <a:lstStyle/>
            <a:p>
              <a:pPr defTabSz="609630"/>
              <a:endParaRPr lang="en-US" sz="1200">
                <a:solidFill>
                  <a:prstClr val="black"/>
                </a:solidFill>
                <a:latin typeface="Calibri"/>
              </a:endParaRPr>
            </a:p>
          </p:txBody>
        </p:sp>
        <p:sp>
          <p:nvSpPr>
            <p:cNvPr id="14" name="TextBox 14"/>
            <p:cNvSpPr txBox="1"/>
            <p:nvPr/>
          </p:nvSpPr>
          <p:spPr>
            <a:xfrm>
              <a:off x="0" y="-38100"/>
              <a:ext cx="3538556" cy="1935079"/>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5" name="TextBox 15"/>
          <p:cNvSpPr txBox="1"/>
          <p:nvPr/>
        </p:nvSpPr>
        <p:spPr>
          <a:xfrm>
            <a:off x="2387622" y="2122059"/>
            <a:ext cx="7416757" cy="913776"/>
          </a:xfrm>
          <a:prstGeom prst="rect">
            <a:avLst/>
          </a:prstGeom>
        </p:spPr>
        <p:txBody>
          <a:bodyPr lIns="0" tIns="0" rIns="0" bIns="0" rtlCol="0" anchor="t">
            <a:spAutoFit/>
          </a:bodyPr>
          <a:lstStyle/>
          <a:p>
            <a:pPr algn="ctr" defTabSz="609630">
              <a:lnSpc>
                <a:spcPts val="7841"/>
              </a:lnSpc>
              <a:spcBef>
                <a:spcPct val="0"/>
              </a:spcBef>
            </a:pPr>
            <a:r>
              <a:rPr lang="en-US" sz="5601">
                <a:solidFill>
                  <a:srgbClr val="000000"/>
                </a:solidFill>
                <a:latin typeface="Norwester"/>
                <a:ea typeface="Norwester"/>
                <a:cs typeface="Norwester"/>
                <a:sym typeface="Norwester"/>
              </a:rPr>
              <a:t>Math Honors Society​?</a:t>
            </a:r>
          </a:p>
        </p:txBody>
      </p:sp>
      <p:sp>
        <p:nvSpPr>
          <p:cNvPr id="16" name="TextBox 16"/>
          <p:cNvSpPr txBox="1"/>
          <p:nvPr/>
        </p:nvSpPr>
        <p:spPr>
          <a:xfrm>
            <a:off x="1755648" y="1489172"/>
            <a:ext cx="8650224" cy="655308"/>
          </a:xfrm>
          <a:prstGeom prst="rect">
            <a:avLst/>
          </a:prstGeom>
        </p:spPr>
        <p:txBody>
          <a:bodyPr wrap="square" lIns="0" tIns="0" rIns="0" bIns="0" rtlCol="0" anchor="t">
            <a:spAutoFit/>
          </a:bodyPr>
          <a:lstStyle/>
          <a:p>
            <a:pPr algn="ctr" defTabSz="609630">
              <a:lnSpc>
                <a:spcPts val="5596"/>
              </a:lnSpc>
              <a:spcBef>
                <a:spcPct val="0"/>
              </a:spcBef>
            </a:pPr>
            <a:r>
              <a:rPr lang="en-US" sz="3997" spc="887">
                <a:solidFill>
                  <a:srgbClr val="000000"/>
                </a:solidFill>
                <a:latin typeface="Nine by Five"/>
                <a:ea typeface="Nine by Five"/>
                <a:cs typeface="Nine by Five"/>
                <a:sym typeface="Nine by Five"/>
              </a:rPr>
              <a:t>Interested in Joining</a:t>
            </a:r>
          </a:p>
        </p:txBody>
      </p:sp>
      <p:sp>
        <p:nvSpPr>
          <p:cNvPr id="17" name="TextBox 17"/>
          <p:cNvSpPr txBox="1"/>
          <p:nvPr/>
        </p:nvSpPr>
        <p:spPr>
          <a:xfrm>
            <a:off x="2382550" y="3226063"/>
            <a:ext cx="3197138" cy="1826141"/>
          </a:xfrm>
          <a:prstGeom prst="rect">
            <a:avLst/>
          </a:prstGeom>
        </p:spPr>
        <p:txBody>
          <a:bodyPr lIns="0" tIns="0" rIns="0" bIns="0" rtlCol="0" anchor="t">
            <a:spAutoFit/>
          </a:bodyPr>
          <a:lstStyle/>
          <a:p>
            <a:pPr algn="ctr" defTabSz="609630">
              <a:lnSpc>
                <a:spcPts val="1784"/>
              </a:lnSpc>
            </a:pPr>
            <a:r>
              <a:rPr lang="en-US" sz="1274" b="1" u="sng">
                <a:solidFill>
                  <a:srgbClr val="000000"/>
                </a:solidFill>
                <a:latin typeface="Aileron Bold"/>
                <a:ea typeface="Aileron Bold"/>
                <a:cs typeface="Aileron Bold"/>
                <a:sym typeface="Aileron Bold"/>
              </a:rPr>
              <a:t>SCPA requirements:​</a:t>
            </a:r>
          </a:p>
          <a:p>
            <a:pPr algn="ctr" defTabSz="609630">
              <a:lnSpc>
                <a:spcPts val="1784"/>
              </a:lnSpc>
            </a:pPr>
            <a:r>
              <a:rPr lang="en-US" sz="1274" b="1">
                <a:solidFill>
                  <a:srgbClr val="000000"/>
                </a:solidFill>
                <a:latin typeface="Aileron Bold"/>
                <a:ea typeface="Aileron Bold"/>
                <a:cs typeface="Aileron Bold"/>
                <a:sym typeface="Aileron Bold"/>
              </a:rPr>
              <a:t>9th -12th grade​</a:t>
            </a:r>
          </a:p>
          <a:p>
            <a:pPr algn="ctr" defTabSz="609630">
              <a:lnSpc>
                <a:spcPts val="1784"/>
              </a:lnSpc>
            </a:pPr>
            <a:r>
              <a:rPr lang="en-US" sz="1274" b="1">
                <a:solidFill>
                  <a:srgbClr val="000000"/>
                </a:solidFill>
                <a:latin typeface="Aileron Bold"/>
                <a:ea typeface="Aileron Bold"/>
                <a:cs typeface="Aileron Bold"/>
                <a:sym typeface="Aileron Bold"/>
              </a:rPr>
              <a:t>3.5 Math GPA​</a:t>
            </a:r>
          </a:p>
          <a:p>
            <a:pPr algn="ctr" defTabSz="609630">
              <a:lnSpc>
                <a:spcPts val="1784"/>
              </a:lnSpc>
            </a:pPr>
            <a:r>
              <a:rPr lang="en-US" sz="1274" b="1">
                <a:solidFill>
                  <a:srgbClr val="000000"/>
                </a:solidFill>
                <a:latin typeface="Aileron Bold"/>
                <a:ea typeface="Aileron Bold"/>
                <a:cs typeface="Aileron Bold"/>
                <a:sym typeface="Aileron Bold"/>
              </a:rPr>
              <a:t>3.0 Overall GPA​</a:t>
            </a:r>
          </a:p>
          <a:p>
            <a:pPr algn="ctr" defTabSz="609630">
              <a:lnSpc>
                <a:spcPts val="1784"/>
              </a:lnSpc>
            </a:pPr>
            <a:r>
              <a:rPr lang="en-US" sz="1274" b="1">
                <a:solidFill>
                  <a:srgbClr val="000000"/>
                </a:solidFill>
                <a:latin typeface="Aileron Bold"/>
                <a:ea typeface="Aileron Bold"/>
                <a:cs typeface="Aileron Bold"/>
                <a:sym typeface="Aileron Bold"/>
              </a:rPr>
              <a:t>Have taken Algebra 1 and geometry​</a:t>
            </a:r>
          </a:p>
          <a:p>
            <a:pPr algn="ctr" defTabSz="609630">
              <a:lnSpc>
                <a:spcPts val="1784"/>
              </a:lnSpc>
            </a:pPr>
            <a:r>
              <a:rPr lang="en-US" sz="1274" b="1">
                <a:solidFill>
                  <a:srgbClr val="000000"/>
                </a:solidFill>
                <a:latin typeface="Aileron Bold"/>
                <a:ea typeface="Aileron Bold"/>
                <a:cs typeface="Aileron Bold"/>
                <a:sym typeface="Aileron Bold"/>
              </a:rPr>
              <a:t>Currently taken or enrolled in higher level math ​</a:t>
            </a:r>
          </a:p>
          <a:p>
            <a:pPr algn="ctr" defTabSz="609630">
              <a:lnSpc>
                <a:spcPts val="1784"/>
              </a:lnSpc>
              <a:spcBef>
                <a:spcPct val="0"/>
              </a:spcBef>
            </a:pPr>
            <a:endParaRPr lang="en-US" sz="1274" b="1">
              <a:solidFill>
                <a:srgbClr val="000000"/>
              </a:solidFill>
              <a:latin typeface="Aileron Bold"/>
              <a:ea typeface="Aileron Bold"/>
              <a:cs typeface="Aileron Bold"/>
              <a:sym typeface="Aileron Bold"/>
            </a:endParaRPr>
          </a:p>
        </p:txBody>
      </p:sp>
      <p:sp>
        <p:nvSpPr>
          <p:cNvPr id="18" name="TextBox 18"/>
          <p:cNvSpPr txBox="1"/>
          <p:nvPr/>
        </p:nvSpPr>
        <p:spPr>
          <a:xfrm>
            <a:off x="2484685" y="5029096"/>
            <a:ext cx="7132123" cy="802079"/>
          </a:xfrm>
          <a:prstGeom prst="rect">
            <a:avLst/>
          </a:prstGeom>
        </p:spPr>
        <p:txBody>
          <a:bodyPr lIns="0" tIns="0" rIns="0" bIns="0" rtlCol="0" anchor="t">
            <a:spAutoFit/>
          </a:bodyPr>
          <a:lstStyle/>
          <a:p>
            <a:pPr algn="ctr" defTabSz="609630">
              <a:lnSpc>
                <a:spcPts val="1565"/>
              </a:lnSpc>
            </a:pPr>
            <a:r>
              <a:rPr lang="en-US" sz="1118" b="1">
                <a:solidFill>
                  <a:srgbClr val="000000"/>
                </a:solidFill>
                <a:latin typeface="Aileron Bold"/>
                <a:ea typeface="Aileron Bold"/>
                <a:cs typeface="Aileron Bold"/>
                <a:sym typeface="Aileron Bold"/>
              </a:rPr>
              <a:t>Any questions?​</a:t>
            </a:r>
          </a:p>
          <a:p>
            <a:pPr algn="ctr" defTabSz="609630">
              <a:lnSpc>
                <a:spcPts val="1565"/>
              </a:lnSpc>
            </a:pPr>
            <a:r>
              <a:rPr lang="en-US" sz="1118" b="1">
                <a:solidFill>
                  <a:srgbClr val="000000"/>
                </a:solidFill>
                <a:latin typeface="Aileron Bold"/>
                <a:ea typeface="Aileron Bold"/>
                <a:cs typeface="Aileron Bold"/>
                <a:sym typeface="Aileron Bold"/>
              </a:rPr>
              <a:t>Email our sponsor Mrs. Ageeb (</a:t>
            </a:r>
            <a:r>
              <a:rPr lang="en-US" sz="1118" b="1" u="sng">
                <a:solidFill>
                  <a:srgbClr val="000000"/>
                </a:solidFill>
                <a:latin typeface="Aileron Bold"/>
                <a:ea typeface="Aileron Bold"/>
                <a:cs typeface="Aileron Bold"/>
                <a:sym typeface="Aileron Bold"/>
                <a:hlinkClick r:id="rId22" tooltip="mailto:ageeb.linda@somersetcollegeprep.org"/>
              </a:rPr>
              <a:t>ageeb.linda@somersetcollegeprep.org</a:t>
            </a:r>
            <a:r>
              <a:rPr lang="en-US" sz="1118" b="1">
                <a:solidFill>
                  <a:srgbClr val="000000"/>
                </a:solidFill>
                <a:latin typeface="Aileron Bold"/>
                <a:ea typeface="Aileron Bold"/>
                <a:cs typeface="Aileron Bold"/>
                <a:sym typeface="Aileron Bold"/>
              </a:rPr>
              <a:t>)​ or our 2025-2026 President Maximus Dill (</a:t>
            </a:r>
            <a:r>
              <a:rPr lang="en-US" sz="1118" b="1" u="sng">
                <a:solidFill>
                  <a:srgbClr val="000000"/>
                </a:solidFill>
                <a:latin typeface="Aileron Bold"/>
                <a:ea typeface="Aileron Bold"/>
                <a:cs typeface="Aileron Bold"/>
                <a:sym typeface="Aileron Bold"/>
                <a:hlinkClick r:id="rId23" tooltip="mailto:mdill004@somerset.colegia.org"/>
              </a:rPr>
              <a:t>mdill004@somerset.colegia.org</a:t>
            </a:r>
            <a:r>
              <a:rPr lang="en-US" sz="1118" b="1">
                <a:solidFill>
                  <a:srgbClr val="000000"/>
                </a:solidFill>
                <a:latin typeface="Aileron Bold"/>
                <a:ea typeface="Aileron Bold"/>
                <a:cs typeface="Aileron Bold"/>
                <a:sym typeface="Aileron Bold"/>
              </a:rPr>
              <a:t>) </a:t>
            </a:r>
          </a:p>
          <a:p>
            <a:pPr algn="ctr" defTabSz="609630">
              <a:lnSpc>
                <a:spcPts val="1565"/>
              </a:lnSpc>
              <a:spcBef>
                <a:spcPct val="0"/>
              </a:spcBef>
            </a:pPr>
            <a:endParaRPr lang="en-US" sz="1118" b="1">
              <a:solidFill>
                <a:srgbClr val="000000"/>
              </a:solidFill>
              <a:latin typeface="Aileron Bold"/>
              <a:ea typeface="Aileron Bold"/>
              <a:cs typeface="Aileron Bold"/>
              <a:sym typeface="Aileron Bold"/>
            </a:endParaRPr>
          </a:p>
        </p:txBody>
      </p:sp>
      <p:sp>
        <p:nvSpPr>
          <p:cNvPr id="19" name="TextBox 19"/>
          <p:cNvSpPr txBox="1"/>
          <p:nvPr/>
        </p:nvSpPr>
        <p:spPr>
          <a:xfrm>
            <a:off x="6419670" y="3226063"/>
            <a:ext cx="3197138" cy="1826141"/>
          </a:xfrm>
          <a:prstGeom prst="rect">
            <a:avLst/>
          </a:prstGeom>
        </p:spPr>
        <p:txBody>
          <a:bodyPr lIns="0" tIns="0" rIns="0" bIns="0" rtlCol="0" anchor="t">
            <a:spAutoFit/>
          </a:bodyPr>
          <a:lstStyle/>
          <a:p>
            <a:pPr algn="ctr" defTabSz="609630">
              <a:lnSpc>
                <a:spcPts val="1784"/>
              </a:lnSpc>
            </a:pPr>
            <a:r>
              <a:rPr lang="en-US" sz="1274" b="1" u="sng">
                <a:solidFill>
                  <a:srgbClr val="000000"/>
                </a:solidFill>
                <a:latin typeface="Aileron Bold"/>
                <a:ea typeface="Aileron Bold"/>
                <a:cs typeface="Aileron Bold"/>
                <a:sym typeface="Aileron Bold"/>
              </a:rPr>
              <a:t>SCA requirements:​</a:t>
            </a:r>
          </a:p>
          <a:p>
            <a:pPr algn="ctr" defTabSz="609630">
              <a:lnSpc>
                <a:spcPts val="1784"/>
              </a:lnSpc>
            </a:pPr>
            <a:r>
              <a:rPr lang="en-US" sz="1274" b="1">
                <a:solidFill>
                  <a:srgbClr val="000000"/>
                </a:solidFill>
                <a:latin typeface="Aileron Bold"/>
                <a:ea typeface="Aileron Bold"/>
                <a:cs typeface="Aileron Bold"/>
                <a:sym typeface="Aileron Bold"/>
              </a:rPr>
              <a:t>9th -12th grade​</a:t>
            </a:r>
          </a:p>
          <a:p>
            <a:pPr algn="ctr" defTabSz="609630">
              <a:lnSpc>
                <a:spcPts val="1784"/>
              </a:lnSpc>
            </a:pPr>
            <a:r>
              <a:rPr lang="en-US" sz="1274" b="1">
                <a:solidFill>
                  <a:srgbClr val="000000"/>
                </a:solidFill>
                <a:latin typeface="Aileron Bold"/>
                <a:ea typeface="Aileron Bold"/>
                <a:cs typeface="Aileron Bold"/>
                <a:sym typeface="Aileron Bold"/>
              </a:rPr>
              <a:t>3.0 Math GPA​</a:t>
            </a:r>
          </a:p>
          <a:p>
            <a:pPr algn="ctr" defTabSz="609630">
              <a:lnSpc>
                <a:spcPts val="1784"/>
              </a:lnSpc>
            </a:pPr>
            <a:r>
              <a:rPr lang="en-US" sz="1274" b="1">
                <a:solidFill>
                  <a:srgbClr val="000000"/>
                </a:solidFill>
                <a:latin typeface="Aileron Bold"/>
                <a:ea typeface="Aileron Bold"/>
                <a:cs typeface="Aileron Bold"/>
                <a:sym typeface="Aileron Bold"/>
              </a:rPr>
              <a:t>3.0 Overall GPA​</a:t>
            </a:r>
          </a:p>
          <a:p>
            <a:pPr algn="ctr" defTabSz="609630">
              <a:lnSpc>
                <a:spcPts val="1784"/>
              </a:lnSpc>
            </a:pPr>
            <a:r>
              <a:rPr lang="en-US" sz="1274" b="1">
                <a:solidFill>
                  <a:srgbClr val="000000"/>
                </a:solidFill>
                <a:latin typeface="Aileron Bold"/>
                <a:ea typeface="Aileron Bold"/>
                <a:cs typeface="Aileron Bold"/>
                <a:sym typeface="Aileron Bold"/>
              </a:rPr>
              <a:t>Have taken Algebra 1 and geometry​</a:t>
            </a:r>
          </a:p>
          <a:p>
            <a:pPr algn="ctr" defTabSz="609630">
              <a:lnSpc>
                <a:spcPts val="1784"/>
              </a:lnSpc>
            </a:pPr>
            <a:r>
              <a:rPr lang="en-US" sz="1274" b="1">
                <a:solidFill>
                  <a:srgbClr val="000000"/>
                </a:solidFill>
                <a:latin typeface="Aileron Bold"/>
                <a:ea typeface="Aileron Bold"/>
                <a:cs typeface="Aileron Bold"/>
                <a:sym typeface="Aileron Bold"/>
              </a:rPr>
              <a:t>Currently taken or enrolled in higher level math ​</a:t>
            </a:r>
          </a:p>
          <a:p>
            <a:pPr algn="ctr" defTabSz="609630">
              <a:lnSpc>
                <a:spcPts val="1784"/>
              </a:lnSpc>
              <a:spcBef>
                <a:spcPct val="0"/>
              </a:spcBef>
            </a:pPr>
            <a:endParaRPr lang="en-US" sz="1274" b="1">
              <a:solidFill>
                <a:srgbClr val="000000"/>
              </a:solidFill>
              <a:latin typeface="Aileron Bold"/>
              <a:ea typeface="Aileron Bold"/>
              <a:cs typeface="Aileron Bold"/>
              <a:sym typeface="Aileron Bold"/>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CB6B2-C98C-BF54-5B49-38FDF55ABC32}"/>
              </a:ext>
            </a:extLst>
          </p:cNvPr>
          <p:cNvSpPr>
            <a:spLocks noGrp="1"/>
          </p:cNvSpPr>
          <p:nvPr>
            <p:ph type="title"/>
          </p:nvPr>
        </p:nvSpPr>
        <p:spPr/>
        <p:txBody>
          <a:bodyPr/>
          <a:lstStyle/>
          <a:p>
            <a:endParaRPr lang="en-US"/>
          </a:p>
        </p:txBody>
      </p:sp>
      <p:sp>
        <p:nvSpPr>
          <p:cNvPr id="3" name="Picture Placeholder 2">
            <a:extLst>
              <a:ext uri="{FF2B5EF4-FFF2-40B4-BE49-F238E27FC236}">
                <a16:creationId xmlns:a16="http://schemas.microsoft.com/office/drawing/2014/main" id="{6324927B-118B-75C3-3CE4-7F32C202119B}"/>
              </a:ext>
            </a:extLst>
          </p:cNvPr>
          <p:cNvSpPr>
            <a:spLocks noGrp="1"/>
          </p:cNvSpPr>
          <p:nvPr>
            <p:ph type="pic" sz="quarter" idx="13"/>
          </p:nvPr>
        </p:nvSpPr>
        <p:spPr/>
        <p:txBody>
          <a:bodyPr/>
          <a:lstStyle/>
          <a:p>
            <a:endParaRPr lang="en-US"/>
          </a:p>
        </p:txBody>
      </p:sp>
      <p:sp>
        <p:nvSpPr>
          <p:cNvPr id="4" name="Picture Placeholder 3">
            <a:extLst>
              <a:ext uri="{FF2B5EF4-FFF2-40B4-BE49-F238E27FC236}">
                <a16:creationId xmlns:a16="http://schemas.microsoft.com/office/drawing/2014/main" id="{1774B893-82F8-F30C-B309-BF275DAD9267}"/>
              </a:ext>
            </a:extLst>
          </p:cNvPr>
          <p:cNvSpPr>
            <a:spLocks noGrp="1"/>
          </p:cNvSpPr>
          <p:nvPr>
            <p:ph type="pic" sz="quarter" idx="14"/>
          </p:nvPr>
        </p:nvSpPr>
        <p:spPr/>
        <p:txBody>
          <a:bodyPr/>
          <a:lstStyle/>
          <a:p>
            <a:endParaRPr lang="en-US"/>
          </a:p>
        </p:txBody>
      </p:sp>
      <p:sp>
        <p:nvSpPr>
          <p:cNvPr id="5" name="Picture Placeholder 4">
            <a:extLst>
              <a:ext uri="{FF2B5EF4-FFF2-40B4-BE49-F238E27FC236}">
                <a16:creationId xmlns:a16="http://schemas.microsoft.com/office/drawing/2014/main" id="{35E9AE5A-7C56-822E-C8FC-DF7A21693BA3}"/>
              </a:ext>
            </a:extLst>
          </p:cNvPr>
          <p:cNvSpPr>
            <a:spLocks noGrp="1"/>
          </p:cNvSpPr>
          <p:nvPr>
            <p:ph type="pic" sz="quarter" idx="15"/>
          </p:nvPr>
        </p:nvSpPr>
        <p:spPr/>
        <p:txBody>
          <a:bodyPr/>
          <a:lstStyle/>
          <a:p>
            <a:endParaRPr lang="en-US"/>
          </a:p>
        </p:txBody>
      </p:sp>
      <p:sp>
        <p:nvSpPr>
          <p:cNvPr id="6" name="Content Placeholder 5">
            <a:extLst>
              <a:ext uri="{FF2B5EF4-FFF2-40B4-BE49-F238E27FC236}">
                <a16:creationId xmlns:a16="http://schemas.microsoft.com/office/drawing/2014/main" id="{CE58582A-0E2A-C892-209D-B7AC7065B0C9}"/>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7155303A-6947-AC54-18E8-A65F81313F20}"/>
              </a:ext>
            </a:extLst>
          </p:cNvPr>
          <p:cNvPicPr>
            <a:picLocks noChangeAspect="1"/>
          </p:cNvPicPr>
          <p:nvPr/>
        </p:nvPicPr>
        <p:blipFill>
          <a:blip r:embed="rId2"/>
          <a:stretch>
            <a:fillRect/>
          </a:stretch>
        </p:blipFill>
        <p:spPr>
          <a:xfrm>
            <a:off x="0" y="28415"/>
            <a:ext cx="12192000" cy="6801169"/>
          </a:xfrm>
          <a:prstGeom prst="rect">
            <a:avLst/>
          </a:prstGeom>
        </p:spPr>
      </p:pic>
    </p:spTree>
    <p:extLst>
      <p:ext uri="{BB962C8B-B14F-4D97-AF65-F5344CB8AC3E}">
        <p14:creationId xmlns:p14="http://schemas.microsoft.com/office/powerpoint/2010/main" val="40516609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83F98-67C0-A032-C00B-9ED62C1EBC32}"/>
              </a:ext>
            </a:extLst>
          </p:cNvPr>
          <p:cNvSpPr>
            <a:spLocks noGrp="1"/>
          </p:cNvSpPr>
          <p:nvPr>
            <p:ph type="title"/>
          </p:nvPr>
        </p:nvSpPr>
        <p:spPr>
          <a:xfrm>
            <a:off x="838200" y="144856"/>
            <a:ext cx="10515600" cy="1545834"/>
          </a:xfrm>
        </p:spPr>
        <p:txBody>
          <a:bodyPr>
            <a:normAutofit fontScale="90000"/>
          </a:bodyPr>
          <a:lstStyle/>
          <a:p>
            <a:pPr algn="ctr"/>
            <a:r>
              <a:rPr lang="en-US">
                <a:latin typeface="Arial Black" panose="020B0A04020102020204" pitchFamily="34" charset="0"/>
              </a:rPr>
              <a:t>Lanyards and IDs are a </a:t>
            </a:r>
            <a:r>
              <a:rPr lang="en-US" u="sng">
                <a:latin typeface="Arial Black" panose="020B0A04020102020204" pitchFamily="34" charset="0"/>
              </a:rPr>
              <a:t>Mandatory</a:t>
            </a:r>
            <a:br>
              <a:rPr lang="en-US" u="sng">
                <a:latin typeface="Arial Black" panose="020B0A04020102020204" pitchFamily="34" charset="0"/>
              </a:rPr>
            </a:br>
            <a:r>
              <a:rPr lang="en-US">
                <a:latin typeface="Arial Black" panose="020B0A04020102020204" pitchFamily="34" charset="0"/>
              </a:rPr>
              <a:t>Part of your uniform</a:t>
            </a:r>
            <a:br>
              <a:rPr lang="en-US" u="sng"/>
            </a:br>
            <a:endParaRPr lang="en-US"/>
          </a:p>
        </p:txBody>
      </p:sp>
      <p:pic>
        <p:nvPicPr>
          <p:cNvPr id="5" name="Content Placeholder 4">
            <a:extLst>
              <a:ext uri="{FF2B5EF4-FFF2-40B4-BE49-F238E27FC236}">
                <a16:creationId xmlns:a16="http://schemas.microsoft.com/office/drawing/2014/main" id="{A755E99F-5567-9916-CF1B-3C90006DB7AF}"/>
              </a:ext>
            </a:extLst>
          </p:cNvPr>
          <p:cNvPicPr>
            <a:picLocks noGrp="1" noChangeAspect="1"/>
          </p:cNvPicPr>
          <p:nvPr>
            <p:ph idx="1"/>
          </p:nvPr>
        </p:nvPicPr>
        <p:blipFill>
          <a:blip r:embed="rId2"/>
          <a:stretch>
            <a:fillRect/>
          </a:stretch>
        </p:blipFill>
        <p:spPr>
          <a:xfrm rot="21069872">
            <a:off x="782621" y="5228300"/>
            <a:ext cx="2474199" cy="1448279"/>
          </a:xfrm>
        </p:spPr>
      </p:pic>
      <p:pic>
        <p:nvPicPr>
          <p:cNvPr id="11" name="Picture 10">
            <a:extLst>
              <a:ext uri="{FF2B5EF4-FFF2-40B4-BE49-F238E27FC236}">
                <a16:creationId xmlns:a16="http://schemas.microsoft.com/office/drawing/2014/main" id="{9F55A106-28AA-7D73-E1DB-46BB1E55DAC2}"/>
              </a:ext>
            </a:extLst>
          </p:cNvPr>
          <p:cNvPicPr>
            <a:picLocks noChangeAspect="1"/>
          </p:cNvPicPr>
          <p:nvPr/>
        </p:nvPicPr>
        <p:blipFill>
          <a:blip r:embed="rId3"/>
          <a:stretch>
            <a:fillRect/>
          </a:stretch>
        </p:blipFill>
        <p:spPr>
          <a:xfrm>
            <a:off x="1003526" y="1912357"/>
            <a:ext cx="1152757" cy="3184557"/>
          </a:xfrm>
          <a:prstGeom prst="rect">
            <a:avLst/>
          </a:prstGeom>
        </p:spPr>
      </p:pic>
      <p:sp>
        <p:nvSpPr>
          <p:cNvPr id="12" name="TextBox 11">
            <a:extLst>
              <a:ext uri="{FF2B5EF4-FFF2-40B4-BE49-F238E27FC236}">
                <a16:creationId xmlns:a16="http://schemas.microsoft.com/office/drawing/2014/main" id="{636F76A0-AB1E-DEF9-D18F-441752BD11C5}"/>
              </a:ext>
            </a:extLst>
          </p:cNvPr>
          <p:cNvSpPr txBox="1"/>
          <p:nvPr/>
        </p:nvSpPr>
        <p:spPr>
          <a:xfrm>
            <a:off x="3797566" y="2056686"/>
            <a:ext cx="6695493" cy="4801314"/>
          </a:xfrm>
          <a:prstGeom prst="rect">
            <a:avLst/>
          </a:prstGeom>
          <a:noFill/>
        </p:spPr>
        <p:txBody>
          <a:bodyPr wrap="square" rtlCol="0">
            <a:spAutoFit/>
          </a:bodyPr>
          <a:lstStyle/>
          <a:p>
            <a:pPr marL="285750" indent="-285750">
              <a:buFont typeface="Arial" panose="020B0604020202020204" pitchFamily="34" charset="0"/>
              <a:buChar char="•"/>
            </a:pPr>
            <a:r>
              <a:rPr lang="en-US" sz="3200">
                <a:latin typeface="Arial Black" panose="020B0A04020102020204" pitchFamily="34" charset="0"/>
              </a:rPr>
              <a:t>Keep in your backpack </a:t>
            </a:r>
          </a:p>
          <a:p>
            <a:pPr marL="285750" indent="-285750">
              <a:buFont typeface="Arial" panose="020B0604020202020204" pitchFamily="34" charset="0"/>
              <a:buChar char="•"/>
            </a:pPr>
            <a:r>
              <a:rPr lang="en-US" sz="3200">
                <a:latin typeface="Arial Black" panose="020B0A04020102020204" pitchFamily="34" charset="0"/>
              </a:rPr>
              <a:t>Needs to be worn everyday you’re at school </a:t>
            </a:r>
          </a:p>
          <a:p>
            <a:pPr marL="285750" indent="-285750">
              <a:buFont typeface="Arial" panose="020B0604020202020204" pitchFamily="34" charset="0"/>
              <a:buChar char="•"/>
            </a:pPr>
            <a:r>
              <a:rPr lang="en-US" sz="3200">
                <a:latin typeface="Arial Black" panose="020B0A04020102020204" pitchFamily="34" charset="0"/>
              </a:rPr>
              <a:t>No Lanyard and ID will result in a dress code violation.</a:t>
            </a:r>
          </a:p>
          <a:p>
            <a:pPr marL="285750" indent="-285750">
              <a:buFont typeface="Arial" panose="020B0604020202020204" pitchFamily="34" charset="0"/>
              <a:buChar char="•"/>
            </a:pPr>
            <a:r>
              <a:rPr lang="en-US" sz="3200">
                <a:latin typeface="Arial Black" panose="020B0A04020102020204" pitchFamily="34" charset="0"/>
              </a:rPr>
              <a:t>Purchase in Front Office</a:t>
            </a:r>
          </a:p>
          <a:p>
            <a:pPr marL="285750" indent="-285750">
              <a:buFont typeface="Arial" panose="020B0604020202020204" pitchFamily="34" charset="0"/>
              <a:buChar char="•"/>
            </a:pPr>
            <a:r>
              <a:rPr lang="en-US" sz="3200">
                <a:latin typeface="Arial Black" panose="020B0A04020102020204" pitchFamily="34" charset="0"/>
              </a:rPr>
              <a:t>Lanyard $3</a:t>
            </a:r>
          </a:p>
          <a:p>
            <a:pPr marL="285750" indent="-285750">
              <a:buFont typeface="Arial" panose="020B0604020202020204" pitchFamily="34" charset="0"/>
              <a:buChar char="•"/>
            </a:pPr>
            <a:r>
              <a:rPr lang="en-US" sz="3200">
                <a:latin typeface="Arial Black" panose="020B0A04020102020204" pitchFamily="34" charset="0"/>
              </a:rPr>
              <a:t>ID $2  (Cash Only)</a:t>
            </a:r>
          </a:p>
          <a:p>
            <a:pPr marL="285750" indent="-285750">
              <a:buFont typeface="Arial" panose="020B0604020202020204" pitchFamily="34" charset="0"/>
              <a:buChar char="•"/>
            </a:pPr>
            <a:endParaRPr lang="en-US">
              <a:latin typeface="Arial Black" panose="020B0A04020102020204" pitchFamily="34" charset="0"/>
            </a:endParaRPr>
          </a:p>
        </p:txBody>
      </p:sp>
    </p:spTree>
    <p:extLst>
      <p:ext uri="{BB962C8B-B14F-4D97-AF65-F5344CB8AC3E}">
        <p14:creationId xmlns:p14="http://schemas.microsoft.com/office/powerpoint/2010/main" val="17187067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ow the Art of Dungeons and Dragons Helped Make It a Phenomenon">
            <a:extLst>
              <a:ext uri="{FF2B5EF4-FFF2-40B4-BE49-F238E27FC236}">
                <a16:creationId xmlns:a16="http://schemas.microsoft.com/office/drawing/2014/main" id="{5A683D5B-AA2D-BE02-3CD7-4FF77D3FEDF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29957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13E7275-1560-F22D-6332-F157438F1496}"/>
              </a:ext>
            </a:extLst>
          </p:cNvPr>
          <p:cNvSpPr txBox="1"/>
          <p:nvPr/>
        </p:nvSpPr>
        <p:spPr>
          <a:xfrm>
            <a:off x="9299575" y="0"/>
            <a:ext cx="2892424" cy="1116419"/>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ED7D31">
                    <a:lumMod val="75000"/>
                  </a:srgbClr>
                </a:solidFill>
                <a:effectLst/>
                <a:uLnTx/>
                <a:uFillTx/>
                <a:latin typeface="Algerian" panose="04020705040A02060702" pitchFamily="82" charset="0"/>
                <a:ea typeface="+mn-ea"/>
                <a:cs typeface="+mn-cs"/>
              </a:rPr>
              <a:t>D&amp;D</a:t>
            </a:r>
          </a:p>
        </p:txBody>
      </p:sp>
      <p:sp>
        <p:nvSpPr>
          <p:cNvPr id="3" name="Subtitle 2">
            <a:extLst>
              <a:ext uri="{FF2B5EF4-FFF2-40B4-BE49-F238E27FC236}">
                <a16:creationId xmlns:a16="http://schemas.microsoft.com/office/drawing/2014/main" id="{D411C4BF-EC85-A696-DAD7-5E8C3126BD5D}"/>
              </a:ext>
            </a:extLst>
          </p:cNvPr>
          <p:cNvSpPr>
            <a:spLocks noGrp="1"/>
          </p:cNvSpPr>
          <p:nvPr>
            <p:ph type="subTitle" idx="1"/>
          </p:nvPr>
        </p:nvSpPr>
        <p:spPr>
          <a:xfrm>
            <a:off x="9388549" y="3880879"/>
            <a:ext cx="2700670" cy="1988286"/>
          </a:xfrm>
          <a:ln w="34925">
            <a:solidFill>
              <a:schemeClr val="tx1"/>
            </a:solidFill>
          </a:ln>
        </p:spPr>
        <p:txBody>
          <a:bodyPr vert="horz" lIns="91440" tIns="45720" rIns="91440" bIns="45720" rtlCol="0" anchor="t">
            <a:normAutofit fontScale="92500"/>
          </a:bodyPr>
          <a:lstStyle/>
          <a:p>
            <a:pPr marR="0">
              <a:spcAft>
                <a:spcPts val="800"/>
              </a:spcAft>
            </a:pPr>
            <a:r>
              <a:rPr lang="en-US" sz="3500" b="1" i="0" dirty="0">
                <a:effectLst/>
                <a:latin typeface="Algerian" panose="04020705040A02060702" pitchFamily="82" charset="0"/>
              </a:rPr>
              <a:t>Mondays</a:t>
            </a:r>
          </a:p>
          <a:p>
            <a:pPr marR="0">
              <a:spcAft>
                <a:spcPts val="800"/>
              </a:spcAft>
            </a:pPr>
            <a:r>
              <a:rPr lang="en-US" sz="3500" b="1" dirty="0">
                <a:latin typeface="Algerian" panose="04020705040A02060702" pitchFamily="82" charset="0"/>
              </a:rPr>
              <a:t>3:50 to 5:15</a:t>
            </a:r>
          </a:p>
          <a:p>
            <a:pPr marR="0">
              <a:spcAft>
                <a:spcPts val="800"/>
              </a:spcAft>
            </a:pPr>
            <a:r>
              <a:rPr lang="en-US" sz="3500" b="1" i="0" dirty="0">
                <a:effectLst/>
                <a:latin typeface="Algerian" panose="04020705040A02060702" pitchFamily="82" charset="0"/>
              </a:rPr>
              <a:t>Rm.# 175</a:t>
            </a:r>
            <a:endParaRPr lang="en-US" sz="3500" b="0" i="0" dirty="0">
              <a:effectLst/>
              <a:latin typeface="Algerian" panose="04020705040A02060702" pitchFamily="82" charset="0"/>
            </a:endParaRPr>
          </a:p>
          <a:p>
            <a:pPr algn="l"/>
            <a:endParaRPr lang="en-US" sz="500" dirty="0"/>
          </a:p>
        </p:txBody>
      </p:sp>
      <p:sp>
        <p:nvSpPr>
          <p:cNvPr id="5" name="TextBox 4">
            <a:extLst>
              <a:ext uri="{FF2B5EF4-FFF2-40B4-BE49-F238E27FC236}">
                <a16:creationId xmlns:a16="http://schemas.microsoft.com/office/drawing/2014/main" id="{3AB3F2FF-E043-55C0-2CA9-31C42F1775D8}"/>
              </a:ext>
            </a:extLst>
          </p:cNvPr>
          <p:cNvSpPr txBox="1"/>
          <p:nvPr/>
        </p:nvSpPr>
        <p:spPr>
          <a:xfrm>
            <a:off x="9299573" y="1846152"/>
            <a:ext cx="2892425"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600" b="1" i="0" u="none" strike="noStrike" kern="1200" cap="none" spc="0" normalizeH="0" baseline="0" noProof="0" dirty="0">
                <a:ln>
                  <a:noFill/>
                </a:ln>
                <a:solidFill>
                  <a:srgbClr val="ED7D31">
                    <a:lumMod val="75000"/>
                  </a:srgbClr>
                </a:solidFill>
                <a:effectLst/>
                <a:uLnTx/>
                <a:uFillTx/>
                <a:latin typeface="Algerian" panose="04020705040A02060702" pitchFamily="82" charset="0"/>
                <a:ea typeface="+mn-ea"/>
                <a:cs typeface="+mn-cs"/>
              </a:rPr>
              <a:t>Come join the adventure</a:t>
            </a:r>
          </a:p>
        </p:txBody>
      </p:sp>
      <p:sp>
        <p:nvSpPr>
          <p:cNvPr id="8" name="TextBox 7">
            <a:extLst>
              <a:ext uri="{FF2B5EF4-FFF2-40B4-BE49-F238E27FC236}">
                <a16:creationId xmlns:a16="http://schemas.microsoft.com/office/drawing/2014/main" id="{125A7FB4-F794-6BD6-9CB5-6E2FC6EBB1AB}"/>
              </a:ext>
            </a:extLst>
          </p:cNvPr>
          <p:cNvSpPr txBox="1"/>
          <p:nvPr/>
        </p:nvSpPr>
        <p:spPr>
          <a:xfrm>
            <a:off x="9299573" y="635443"/>
            <a:ext cx="2892424"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ED7D31">
                    <a:lumMod val="75000"/>
                  </a:srgbClr>
                </a:solidFill>
                <a:effectLst/>
                <a:uLnTx/>
                <a:uFillTx/>
                <a:latin typeface="Algerian" panose="04020705040A02060702" pitchFamily="82" charset="0"/>
                <a:ea typeface="+mn-ea"/>
                <a:cs typeface="+mn-cs"/>
              </a:rPr>
              <a:t>Club</a:t>
            </a:r>
            <a:endParaRPr kumimoji="0" lang="en-US" sz="8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02303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0F24D38-B79E-44B4-830E-043F45D9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4C5606-7F0B-FAC1-814E-6DE6F5E570CE}"/>
              </a:ext>
            </a:extLst>
          </p:cNvPr>
          <p:cNvSpPr>
            <a:spLocks noGrp="1"/>
          </p:cNvSpPr>
          <p:nvPr>
            <p:ph type="title"/>
          </p:nvPr>
        </p:nvSpPr>
        <p:spPr>
          <a:xfrm>
            <a:off x="838200" y="620742"/>
            <a:ext cx="2896401" cy="823047"/>
          </a:xfrm>
        </p:spPr>
        <p:txBody>
          <a:bodyPr>
            <a:normAutofit/>
          </a:bodyPr>
          <a:lstStyle/>
          <a:p>
            <a:r>
              <a:rPr lang="en-US">
                <a:solidFill>
                  <a:srgbClr val="FFFFFF"/>
                </a:solidFill>
              </a:rPr>
              <a:t>School Club List</a:t>
            </a:r>
          </a:p>
        </p:txBody>
      </p:sp>
      <p:cxnSp>
        <p:nvCxnSpPr>
          <p:cNvPr id="11" name="Straight Connector 10">
            <a:extLst>
              <a:ext uri="{FF2B5EF4-FFF2-40B4-BE49-F238E27FC236}">
                <a16:creationId xmlns:a16="http://schemas.microsoft.com/office/drawing/2014/main" id="{FC469874-256B-45B3-A79C-7591B4BA1E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EDB7F48-938A-DB7C-1578-EBAB0ADD63A1}"/>
              </a:ext>
            </a:extLst>
          </p:cNvPr>
          <p:cNvSpPr>
            <a:spLocks noGrp="1"/>
          </p:cNvSpPr>
          <p:nvPr>
            <p:ph sz="half" idx="1"/>
          </p:nvPr>
        </p:nvSpPr>
        <p:spPr>
          <a:xfrm>
            <a:off x="134757" y="1774007"/>
            <a:ext cx="5801224" cy="4905925"/>
          </a:xfrm>
        </p:spPr>
        <p:txBody>
          <a:bodyPr>
            <a:normAutofit lnSpcReduction="10000"/>
          </a:bodyPr>
          <a:lstStyle/>
          <a:p>
            <a:r>
              <a:rPr lang="en-US" sz="1400" u="sng">
                <a:solidFill>
                  <a:srgbClr val="FFFFFF"/>
                </a:solidFill>
              </a:rPr>
              <a:t>Monday</a:t>
            </a:r>
          </a:p>
          <a:p>
            <a:r>
              <a:rPr lang="en-US" sz="1400">
                <a:solidFill>
                  <a:srgbClr val="FFFFFF"/>
                </a:solidFill>
              </a:rPr>
              <a:t>Chorus (High School)- afterschool from 4-5:30		 </a:t>
            </a:r>
          </a:p>
          <a:p>
            <a:r>
              <a:rPr lang="en-US" sz="1400">
                <a:solidFill>
                  <a:srgbClr val="FFFFFF"/>
                </a:solidFill>
              </a:rPr>
              <a:t>Chess- at lunch, in 134A</a:t>
            </a:r>
          </a:p>
          <a:p>
            <a:r>
              <a:rPr lang="en-US" sz="1400">
                <a:solidFill>
                  <a:srgbClr val="FFFFFF"/>
                </a:solidFill>
              </a:rPr>
              <a:t>Neurons and Newtons- at lunch, in 243B</a:t>
            </a:r>
          </a:p>
          <a:p>
            <a:r>
              <a:rPr lang="en-US" sz="1400">
                <a:solidFill>
                  <a:srgbClr val="FFFFFF"/>
                </a:solidFill>
              </a:rPr>
              <a:t>Dungeons and Dragons- afterschool, in 175c, from 3:50-5:15</a:t>
            </a:r>
          </a:p>
          <a:p>
            <a:r>
              <a:rPr lang="en-US" sz="1400">
                <a:solidFill>
                  <a:srgbClr val="FFFFFF"/>
                </a:solidFill>
              </a:rPr>
              <a:t>Library Open to Middle School, at lunch, in 232A</a:t>
            </a:r>
          </a:p>
          <a:p>
            <a:r>
              <a:rPr lang="en-US" sz="1400" u="sng">
                <a:solidFill>
                  <a:srgbClr val="FFFFFF"/>
                </a:solidFill>
              </a:rPr>
              <a:t>Tuesday</a:t>
            </a:r>
          </a:p>
          <a:p>
            <a:r>
              <a:rPr lang="en-US" sz="1400">
                <a:solidFill>
                  <a:srgbClr val="FFFFFF"/>
                </a:solidFill>
              </a:rPr>
              <a:t>K-Pop- at lunch, in 230A</a:t>
            </a:r>
          </a:p>
          <a:p>
            <a:r>
              <a:rPr lang="en-US" sz="1400">
                <a:solidFill>
                  <a:srgbClr val="FFFFFF"/>
                </a:solidFill>
              </a:rPr>
              <a:t>Drama- afterschool in 167c, 4-5pm</a:t>
            </a:r>
          </a:p>
          <a:p>
            <a:r>
              <a:rPr lang="en-US" sz="1400">
                <a:solidFill>
                  <a:srgbClr val="FFFFFF"/>
                </a:solidFill>
              </a:rPr>
              <a:t>Gaming Club- afterschool, from 3:45-5pm in 276c</a:t>
            </a:r>
          </a:p>
          <a:p>
            <a:r>
              <a:rPr lang="en-US" sz="1400">
                <a:solidFill>
                  <a:srgbClr val="FFFFFF"/>
                </a:solidFill>
              </a:rPr>
              <a:t>Library Open to Middle School, at lunch, in 232A</a:t>
            </a:r>
          </a:p>
          <a:p>
            <a:r>
              <a:rPr lang="en-US" sz="1400" u="sng">
                <a:solidFill>
                  <a:srgbClr val="FFFFFF"/>
                </a:solidFill>
              </a:rPr>
              <a:t>Wednesday</a:t>
            </a:r>
          </a:p>
          <a:p>
            <a:r>
              <a:rPr lang="en-US" sz="1400">
                <a:solidFill>
                  <a:srgbClr val="FFFFFF"/>
                </a:solidFill>
              </a:rPr>
              <a:t>SGA- Afterschool at 4pm</a:t>
            </a:r>
          </a:p>
          <a:p>
            <a:r>
              <a:rPr lang="en-US" sz="1400">
                <a:solidFill>
                  <a:srgbClr val="FFFFFF"/>
                </a:solidFill>
              </a:rPr>
              <a:t>First Priority- at lunch in the gym</a:t>
            </a:r>
          </a:p>
          <a:p>
            <a:r>
              <a:rPr lang="en-US" sz="1400">
                <a:solidFill>
                  <a:srgbClr val="FFFFFF"/>
                </a:solidFill>
              </a:rPr>
              <a:t>Crochet Club- afterschool from 3:45-5:25, in 235A</a:t>
            </a:r>
          </a:p>
          <a:p>
            <a:r>
              <a:rPr lang="en-US" sz="1400">
                <a:solidFill>
                  <a:srgbClr val="FFFFFF"/>
                </a:solidFill>
              </a:rPr>
              <a:t>Odyssey of the Mind- at lunch, in 276C</a:t>
            </a:r>
          </a:p>
          <a:p>
            <a:r>
              <a:rPr lang="en-US" sz="1400">
                <a:solidFill>
                  <a:srgbClr val="FFFFFF"/>
                </a:solidFill>
              </a:rPr>
              <a:t>Library Open to High School, at lunch, in 232A</a:t>
            </a:r>
          </a:p>
          <a:p>
            <a:endParaRPr lang="en-US" sz="800">
              <a:solidFill>
                <a:srgbClr val="FFFFFF"/>
              </a:solidFill>
            </a:endParaRPr>
          </a:p>
        </p:txBody>
      </p:sp>
      <p:sp>
        <p:nvSpPr>
          <p:cNvPr id="4" name="Content Placeholder 3">
            <a:extLst>
              <a:ext uri="{FF2B5EF4-FFF2-40B4-BE49-F238E27FC236}">
                <a16:creationId xmlns:a16="http://schemas.microsoft.com/office/drawing/2014/main" id="{5EF02AAE-B6DE-C6EA-8BB1-6E7EEAFC3049}"/>
              </a:ext>
            </a:extLst>
          </p:cNvPr>
          <p:cNvSpPr>
            <a:spLocks noGrp="1"/>
          </p:cNvSpPr>
          <p:nvPr>
            <p:ph sz="half" idx="2"/>
          </p:nvPr>
        </p:nvSpPr>
        <p:spPr>
          <a:xfrm>
            <a:off x="6256020" y="2266345"/>
            <a:ext cx="5097780" cy="3910618"/>
          </a:xfrm>
        </p:spPr>
        <p:txBody>
          <a:bodyPr>
            <a:normAutofit lnSpcReduction="10000"/>
          </a:bodyPr>
          <a:lstStyle/>
          <a:p>
            <a:r>
              <a:rPr lang="en-US" sz="1700" u="sng">
                <a:solidFill>
                  <a:srgbClr val="FFFFFF"/>
                </a:solidFill>
              </a:rPr>
              <a:t>Thursday</a:t>
            </a:r>
          </a:p>
          <a:p>
            <a:r>
              <a:rPr lang="en-US" sz="1700">
                <a:solidFill>
                  <a:srgbClr val="FFFFFF"/>
                </a:solidFill>
              </a:rPr>
              <a:t>Artists for a Cause- at lunch, in 268c</a:t>
            </a:r>
          </a:p>
          <a:p>
            <a:r>
              <a:rPr lang="en-US" sz="1700">
                <a:solidFill>
                  <a:srgbClr val="FFFFFF"/>
                </a:solidFill>
              </a:rPr>
              <a:t>Future Builders of America- at lunch in 175c</a:t>
            </a:r>
          </a:p>
          <a:p>
            <a:r>
              <a:rPr lang="en-US" sz="1700">
                <a:solidFill>
                  <a:srgbClr val="FFFFFF"/>
                </a:solidFill>
              </a:rPr>
              <a:t>Prom Committee/Planning- 276A at lunch </a:t>
            </a:r>
          </a:p>
          <a:p>
            <a:r>
              <a:rPr lang="en-US" sz="1700">
                <a:solidFill>
                  <a:srgbClr val="FFFFFF"/>
                </a:solidFill>
              </a:rPr>
              <a:t>Computer Science Club- at lunch and afterschool, in 128A</a:t>
            </a:r>
          </a:p>
          <a:p>
            <a:r>
              <a:rPr lang="en-US" sz="1700">
                <a:solidFill>
                  <a:srgbClr val="FFFFFF"/>
                </a:solidFill>
              </a:rPr>
              <a:t>Library Open to High School, at lunch, in 232A</a:t>
            </a:r>
          </a:p>
          <a:p>
            <a:r>
              <a:rPr lang="en-US" sz="1700" u="sng">
                <a:solidFill>
                  <a:srgbClr val="FFFFFF"/>
                </a:solidFill>
              </a:rPr>
              <a:t>Friday</a:t>
            </a:r>
          </a:p>
          <a:p>
            <a:r>
              <a:rPr lang="en-US" sz="1700">
                <a:solidFill>
                  <a:srgbClr val="FFFFFF"/>
                </a:solidFill>
              </a:rPr>
              <a:t>Movie Club- at lunch, in 134A</a:t>
            </a:r>
          </a:p>
          <a:p>
            <a:r>
              <a:rPr lang="en-US" sz="1700">
                <a:solidFill>
                  <a:srgbClr val="FFFFFF"/>
                </a:solidFill>
              </a:rPr>
              <a:t>Gay-Straight Alliance- at lunch, in 169c</a:t>
            </a:r>
          </a:p>
          <a:p>
            <a:r>
              <a:rPr lang="en-US" altLang="en-US" sz="1700">
                <a:solidFill>
                  <a:srgbClr val="FFFFFF"/>
                </a:solidFill>
                <a:latin typeface="Aptos" panose="020B0004020202020204" pitchFamily="34" charset="0"/>
              </a:rPr>
              <a:t>Middle School Science Olympiad at lunch, in 245B </a:t>
            </a:r>
            <a:endParaRPr lang="en-US" altLang="en-US" sz="1700">
              <a:solidFill>
                <a:srgbClr val="FFFFFF"/>
              </a:solidFill>
              <a:latin typeface="Arial" panose="020B0604020202020204" pitchFamily="34" charset="0"/>
            </a:endParaRPr>
          </a:p>
          <a:p>
            <a:endParaRPr lang="en-US" sz="1700">
              <a:solidFill>
                <a:srgbClr val="FFFFFF"/>
              </a:solidFill>
            </a:endParaRPr>
          </a:p>
        </p:txBody>
      </p:sp>
    </p:spTree>
    <p:extLst>
      <p:ext uri="{BB962C8B-B14F-4D97-AF65-F5344CB8AC3E}">
        <p14:creationId xmlns:p14="http://schemas.microsoft.com/office/powerpoint/2010/main" val="1262471901"/>
      </p:ext>
    </p:extLst>
  </p:cSld>
  <p:clrMapOvr>
    <a:overrideClrMapping bg1="dk1" tx1="lt1" bg2="dk2" tx2="lt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defRPr/>
            </a:pPr>
            <a:endParaRPr lang="en-US" sz="984" kern="0">
              <a:solidFill>
                <a:prstClr val="white"/>
              </a:solidFill>
              <a:latin typeface="Calibri" panose="020F0502020204030204"/>
              <a:sym typeface="Arial"/>
            </a:endParaRPr>
          </a:p>
        </p:txBody>
      </p:sp>
      <p:sp>
        <p:nvSpPr>
          <p:cNvPr id="7" name="Title 6">
            <a:extLst>
              <a:ext uri="{FF2B5EF4-FFF2-40B4-BE49-F238E27FC236}">
                <a16:creationId xmlns:a16="http://schemas.microsoft.com/office/drawing/2014/main" id="{FFF0109A-9406-5962-27FD-ABD982D4A32D}"/>
              </a:ext>
            </a:extLst>
          </p:cNvPr>
          <p:cNvSpPr>
            <a:spLocks noGrp="1"/>
          </p:cNvSpPr>
          <p:nvPr>
            <p:ph type="title"/>
          </p:nvPr>
        </p:nvSpPr>
        <p:spPr>
          <a:xfrm>
            <a:off x="1953370" y="238539"/>
            <a:ext cx="8263890" cy="1434415"/>
          </a:xfrm>
        </p:spPr>
        <p:txBody>
          <a:bodyPr anchor="b">
            <a:normAutofit/>
          </a:bodyPr>
          <a:lstStyle/>
          <a:p>
            <a:r>
              <a:rPr lang="en-US" sz="4711"/>
              <a:t>Interested in starting a school club?</a:t>
            </a:r>
          </a:p>
        </p:txBody>
      </p:sp>
      <p:sp>
        <p:nvSpPr>
          <p:cNvPr id="4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370" y="1681544"/>
            <a:ext cx="8229600" cy="18288"/>
          </a:xfrm>
          <a:custGeom>
            <a:avLst/>
            <a:gdLst>
              <a:gd name="connsiteX0" fmla="*/ 0 w 8229600"/>
              <a:gd name="connsiteY0" fmla="*/ 0 h 18288"/>
              <a:gd name="connsiteX1" fmla="*/ 237206 w 8229600"/>
              <a:gd name="connsiteY1" fmla="*/ 0 h 18288"/>
              <a:gd name="connsiteX2" fmla="*/ 885892 w 8229600"/>
              <a:gd name="connsiteY2" fmla="*/ 0 h 18288"/>
              <a:gd name="connsiteX3" fmla="*/ 1369986 w 8229600"/>
              <a:gd name="connsiteY3" fmla="*/ 0 h 18288"/>
              <a:gd name="connsiteX4" fmla="*/ 1607192 w 8229600"/>
              <a:gd name="connsiteY4" fmla="*/ 0 h 18288"/>
              <a:gd name="connsiteX5" fmla="*/ 1926694 w 8229600"/>
              <a:gd name="connsiteY5" fmla="*/ 0 h 18288"/>
              <a:gd name="connsiteX6" fmla="*/ 2575380 w 8229600"/>
              <a:gd name="connsiteY6" fmla="*/ 0 h 18288"/>
              <a:gd name="connsiteX7" fmla="*/ 3224066 w 8229600"/>
              <a:gd name="connsiteY7" fmla="*/ 0 h 18288"/>
              <a:gd name="connsiteX8" fmla="*/ 3872752 w 8229600"/>
              <a:gd name="connsiteY8" fmla="*/ 0 h 18288"/>
              <a:gd name="connsiteX9" fmla="*/ 4109958 w 8229600"/>
              <a:gd name="connsiteY9" fmla="*/ 0 h 18288"/>
              <a:gd name="connsiteX10" fmla="*/ 4594053 w 8229600"/>
              <a:gd name="connsiteY10" fmla="*/ 0 h 18288"/>
              <a:gd name="connsiteX11" fmla="*/ 4995851 w 8229600"/>
              <a:gd name="connsiteY11" fmla="*/ 0 h 18288"/>
              <a:gd name="connsiteX12" fmla="*/ 5233057 w 8229600"/>
              <a:gd name="connsiteY12" fmla="*/ 0 h 18288"/>
              <a:gd name="connsiteX13" fmla="*/ 5881743 w 8229600"/>
              <a:gd name="connsiteY13" fmla="*/ 0 h 18288"/>
              <a:gd name="connsiteX14" fmla="*/ 6118949 w 8229600"/>
              <a:gd name="connsiteY14" fmla="*/ 0 h 18288"/>
              <a:gd name="connsiteX15" fmla="*/ 6356155 w 8229600"/>
              <a:gd name="connsiteY15" fmla="*/ 0 h 18288"/>
              <a:gd name="connsiteX16" fmla="*/ 6757953 w 8229600"/>
              <a:gd name="connsiteY16" fmla="*/ 0 h 18288"/>
              <a:gd name="connsiteX17" fmla="*/ 7242048 w 8229600"/>
              <a:gd name="connsiteY17" fmla="*/ 0 h 18288"/>
              <a:gd name="connsiteX18" fmla="*/ 7808437 w 8229600"/>
              <a:gd name="connsiteY18" fmla="*/ 0 h 18288"/>
              <a:gd name="connsiteX19" fmla="*/ 8229600 w 8229600"/>
              <a:gd name="connsiteY19" fmla="*/ 0 h 18288"/>
              <a:gd name="connsiteX20" fmla="*/ 8229600 w 8229600"/>
              <a:gd name="connsiteY20" fmla="*/ 18288 h 18288"/>
              <a:gd name="connsiteX21" fmla="*/ 7580913 w 8229600"/>
              <a:gd name="connsiteY21" fmla="*/ 18288 h 18288"/>
              <a:gd name="connsiteX22" fmla="*/ 7096819 w 8229600"/>
              <a:gd name="connsiteY22" fmla="*/ 18288 h 18288"/>
              <a:gd name="connsiteX23" fmla="*/ 6859613 w 8229600"/>
              <a:gd name="connsiteY23" fmla="*/ 18288 h 18288"/>
              <a:gd name="connsiteX24" fmla="*/ 6375519 w 8229600"/>
              <a:gd name="connsiteY24" fmla="*/ 18288 h 18288"/>
              <a:gd name="connsiteX25" fmla="*/ 5809129 w 8229600"/>
              <a:gd name="connsiteY25" fmla="*/ 18288 h 18288"/>
              <a:gd name="connsiteX26" fmla="*/ 5325035 w 8229600"/>
              <a:gd name="connsiteY26" fmla="*/ 18288 h 18288"/>
              <a:gd name="connsiteX27" fmla="*/ 4758645 w 8229600"/>
              <a:gd name="connsiteY27" fmla="*/ 18288 h 18288"/>
              <a:gd name="connsiteX28" fmla="*/ 4192254 w 8229600"/>
              <a:gd name="connsiteY28" fmla="*/ 18288 h 18288"/>
              <a:gd name="connsiteX29" fmla="*/ 3955048 w 8229600"/>
              <a:gd name="connsiteY29" fmla="*/ 18288 h 18288"/>
              <a:gd name="connsiteX30" fmla="*/ 3635546 w 8229600"/>
              <a:gd name="connsiteY30" fmla="*/ 18288 h 18288"/>
              <a:gd name="connsiteX31" fmla="*/ 3233748 w 8229600"/>
              <a:gd name="connsiteY31" fmla="*/ 18288 h 18288"/>
              <a:gd name="connsiteX32" fmla="*/ 2749654 w 8229600"/>
              <a:gd name="connsiteY32" fmla="*/ 18288 h 18288"/>
              <a:gd name="connsiteX33" fmla="*/ 2100968 w 8229600"/>
              <a:gd name="connsiteY33" fmla="*/ 18288 h 18288"/>
              <a:gd name="connsiteX34" fmla="*/ 1534578 w 8229600"/>
              <a:gd name="connsiteY34" fmla="*/ 18288 h 18288"/>
              <a:gd name="connsiteX35" fmla="*/ 1050484 w 8229600"/>
              <a:gd name="connsiteY35" fmla="*/ 18288 h 18288"/>
              <a:gd name="connsiteX36" fmla="*/ 484093 w 8229600"/>
              <a:gd name="connsiteY36" fmla="*/ 18288 h 18288"/>
              <a:gd name="connsiteX37" fmla="*/ 0 w 8229600"/>
              <a:gd name="connsiteY37" fmla="*/ 18288 h 18288"/>
              <a:gd name="connsiteX38" fmla="*/ 0 w 8229600"/>
              <a:gd name="connsiteY38" fmla="*/ 0 h 18288"/>
              <a:gd name="connsiteX0" fmla="*/ 0 w 8229600"/>
              <a:gd name="connsiteY0" fmla="*/ 0 h 18288"/>
              <a:gd name="connsiteX1" fmla="*/ 319502 w 8229600"/>
              <a:gd name="connsiteY1" fmla="*/ 0 h 18288"/>
              <a:gd name="connsiteX2" fmla="*/ 556708 w 8229600"/>
              <a:gd name="connsiteY2" fmla="*/ 0 h 18288"/>
              <a:gd name="connsiteX3" fmla="*/ 876210 w 8229600"/>
              <a:gd name="connsiteY3" fmla="*/ 0 h 18288"/>
              <a:gd name="connsiteX4" fmla="*/ 1360304 w 8229600"/>
              <a:gd name="connsiteY4" fmla="*/ 0 h 18288"/>
              <a:gd name="connsiteX5" fmla="*/ 1926694 w 8229600"/>
              <a:gd name="connsiteY5" fmla="*/ 0 h 18288"/>
              <a:gd name="connsiteX6" fmla="*/ 2575380 w 8229600"/>
              <a:gd name="connsiteY6" fmla="*/ 0 h 18288"/>
              <a:gd name="connsiteX7" fmla="*/ 3224066 w 8229600"/>
              <a:gd name="connsiteY7" fmla="*/ 0 h 18288"/>
              <a:gd name="connsiteX8" fmla="*/ 3625865 w 8229600"/>
              <a:gd name="connsiteY8" fmla="*/ 0 h 18288"/>
              <a:gd name="connsiteX9" fmla="*/ 4192254 w 8229600"/>
              <a:gd name="connsiteY9" fmla="*/ 0 h 18288"/>
              <a:gd name="connsiteX10" fmla="*/ 4676349 w 8229600"/>
              <a:gd name="connsiteY10" fmla="*/ 0 h 18288"/>
              <a:gd name="connsiteX11" fmla="*/ 5078147 w 8229600"/>
              <a:gd name="connsiteY11" fmla="*/ 0 h 18288"/>
              <a:gd name="connsiteX12" fmla="*/ 5644537 w 8229600"/>
              <a:gd name="connsiteY12" fmla="*/ 0 h 18288"/>
              <a:gd name="connsiteX13" fmla="*/ 5881743 w 8229600"/>
              <a:gd name="connsiteY13" fmla="*/ 0 h 18288"/>
              <a:gd name="connsiteX14" fmla="*/ 6283541 w 8229600"/>
              <a:gd name="connsiteY14" fmla="*/ 0 h 18288"/>
              <a:gd name="connsiteX15" fmla="*/ 6767635 w 8229600"/>
              <a:gd name="connsiteY15" fmla="*/ 0 h 18288"/>
              <a:gd name="connsiteX16" fmla="*/ 7334026 w 8229600"/>
              <a:gd name="connsiteY16" fmla="*/ 0 h 18288"/>
              <a:gd name="connsiteX17" fmla="*/ 8229600 w 8229600"/>
              <a:gd name="connsiteY17" fmla="*/ 0 h 18288"/>
              <a:gd name="connsiteX18" fmla="*/ 8229600 w 8229600"/>
              <a:gd name="connsiteY18" fmla="*/ 18288 h 18288"/>
              <a:gd name="connsiteX19" fmla="*/ 7745506 w 8229600"/>
              <a:gd name="connsiteY19" fmla="*/ 18288 h 18288"/>
              <a:gd name="connsiteX20" fmla="*/ 7261411 w 8229600"/>
              <a:gd name="connsiteY20" fmla="*/ 18288 h 18288"/>
              <a:gd name="connsiteX21" fmla="*/ 6941909 w 8229600"/>
              <a:gd name="connsiteY21" fmla="*/ 18288 h 18288"/>
              <a:gd name="connsiteX22" fmla="*/ 6293223 w 8229600"/>
              <a:gd name="connsiteY22" fmla="*/ 18288 h 18288"/>
              <a:gd name="connsiteX23" fmla="*/ 6056017 w 8229600"/>
              <a:gd name="connsiteY23" fmla="*/ 18288 h 18288"/>
              <a:gd name="connsiteX24" fmla="*/ 5571923 w 8229600"/>
              <a:gd name="connsiteY24" fmla="*/ 18288 h 18288"/>
              <a:gd name="connsiteX25" fmla="*/ 5334716 w 8229600"/>
              <a:gd name="connsiteY25" fmla="*/ 18288 h 18288"/>
              <a:gd name="connsiteX26" fmla="*/ 5015214 w 8229600"/>
              <a:gd name="connsiteY26" fmla="*/ 18288 h 18288"/>
              <a:gd name="connsiteX27" fmla="*/ 4448825 w 8229600"/>
              <a:gd name="connsiteY27" fmla="*/ 18288 h 18288"/>
              <a:gd name="connsiteX28" fmla="*/ 3800138 w 8229600"/>
              <a:gd name="connsiteY28" fmla="*/ 18288 h 18288"/>
              <a:gd name="connsiteX29" fmla="*/ 3480636 w 8229600"/>
              <a:gd name="connsiteY29" fmla="*/ 18288 h 18288"/>
              <a:gd name="connsiteX30" fmla="*/ 2996542 w 8229600"/>
              <a:gd name="connsiteY30" fmla="*/ 18288 h 18288"/>
              <a:gd name="connsiteX31" fmla="*/ 2677040 w 8229600"/>
              <a:gd name="connsiteY31" fmla="*/ 18288 h 18288"/>
              <a:gd name="connsiteX32" fmla="*/ 2110650 w 8229600"/>
              <a:gd name="connsiteY32" fmla="*/ 18288 h 18288"/>
              <a:gd name="connsiteX33" fmla="*/ 1708852 w 8229600"/>
              <a:gd name="connsiteY33" fmla="*/ 18288 h 18288"/>
              <a:gd name="connsiteX34" fmla="*/ 1389350 w 8229600"/>
              <a:gd name="connsiteY34" fmla="*/ 18288 h 18288"/>
              <a:gd name="connsiteX35" fmla="*/ 1152144 w 8229600"/>
              <a:gd name="connsiteY35" fmla="*/ 18288 h 18288"/>
              <a:gd name="connsiteX36" fmla="*/ 668049 w 8229600"/>
              <a:gd name="connsiteY36" fmla="*/ 18288 h 18288"/>
              <a:gd name="connsiteX37" fmla="*/ 0 w 8229600"/>
              <a:gd name="connsiteY37" fmla="*/ 18288 h 18288"/>
              <a:gd name="connsiteX38" fmla="*/ 0 w 8229600"/>
              <a:gd name="connsiteY3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29600" h="18288" fill="none" extrusionOk="0">
                <a:moveTo>
                  <a:pt x="0" y="0"/>
                </a:moveTo>
                <a:cubicBezTo>
                  <a:pt x="55445" y="15330"/>
                  <a:pt x="160833" y="11553"/>
                  <a:pt x="237206" y="0"/>
                </a:cubicBezTo>
                <a:cubicBezTo>
                  <a:pt x="290089" y="11998"/>
                  <a:pt x="658928" y="-4972"/>
                  <a:pt x="885892" y="0"/>
                </a:cubicBezTo>
                <a:cubicBezTo>
                  <a:pt x="1182959" y="6405"/>
                  <a:pt x="1256693" y="-15355"/>
                  <a:pt x="1369986" y="0"/>
                </a:cubicBezTo>
                <a:cubicBezTo>
                  <a:pt x="1485512" y="21639"/>
                  <a:pt x="1566113" y="-5696"/>
                  <a:pt x="1607192" y="0"/>
                </a:cubicBezTo>
                <a:cubicBezTo>
                  <a:pt x="1678178" y="-23502"/>
                  <a:pt x="1811840" y="-3101"/>
                  <a:pt x="1926694" y="0"/>
                </a:cubicBezTo>
                <a:cubicBezTo>
                  <a:pt x="2045799" y="5602"/>
                  <a:pt x="2302329" y="60390"/>
                  <a:pt x="2575380" y="0"/>
                </a:cubicBezTo>
                <a:cubicBezTo>
                  <a:pt x="2857509" y="-40872"/>
                  <a:pt x="3021109" y="3735"/>
                  <a:pt x="3224066" y="0"/>
                </a:cubicBezTo>
                <a:cubicBezTo>
                  <a:pt x="3465997" y="517"/>
                  <a:pt x="3552650" y="2492"/>
                  <a:pt x="3872752" y="0"/>
                </a:cubicBezTo>
                <a:cubicBezTo>
                  <a:pt x="4186243" y="12232"/>
                  <a:pt x="4056325" y="12144"/>
                  <a:pt x="4109958" y="0"/>
                </a:cubicBezTo>
                <a:cubicBezTo>
                  <a:pt x="4144529" y="-26395"/>
                  <a:pt x="4460797" y="10280"/>
                  <a:pt x="4594053" y="0"/>
                </a:cubicBezTo>
                <a:cubicBezTo>
                  <a:pt x="4744759" y="4691"/>
                  <a:pt x="4890699" y="-9657"/>
                  <a:pt x="4995851" y="0"/>
                </a:cubicBezTo>
                <a:cubicBezTo>
                  <a:pt x="5093327" y="8629"/>
                  <a:pt x="5175689" y="-17591"/>
                  <a:pt x="5233057" y="0"/>
                </a:cubicBezTo>
                <a:cubicBezTo>
                  <a:pt x="5267345" y="-23688"/>
                  <a:pt x="5707474" y="-16672"/>
                  <a:pt x="5881743" y="0"/>
                </a:cubicBezTo>
                <a:cubicBezTo>
                  <a:pt x="6027516" y="22458"/>
                  <a:pt x="6049034" y="-1660"/>
                  <a:pt x="6118949" y="0"/>
                </a:cubicBezTo>
                <a:cubicBezTo>
                  <a:pt x="6190849" y="3518"/>
                  <a:pt x="6300082" y="8333"/>
                  <a:pt x="6356155" y="0"/>
                </a:cubicBezTo>
                <a:cubicBezTo>
                  <a:pt x="6427190" y="3673"/>
                  <a:pt x="6640337" y="-21779"/>
                  <a:pt x="6757953" y="0"/>
                </a:cubicBezTo>
                <a:cubicBezTo>
                  <a:pt x="6882510" y="7853"/>
                  <a:pt x="7056927" y="27261"/>
                  <a:pt x="7242048" y="0"/>
                </a:cubicBezTo>
                <a:cubicBezTo>
                  <a:pt x="7418430" y="-21303"/>
                  <a:pt x="7545605" y="-548"/>
                  <a:pt x="7808437" y="0"/>
                </a:cubicBezTo>
                <a:cubicBezTo>
                  <a:pt x="8070848" y="21511"/>
                  <a:pt x="8151796" y="2748"/>
                  <a:pt x="8229600" y="0"/>
                </a:cubicBezTo>
                <a:cubicBezTo>
                  <a:pt x="8230487" y="7501"/>
                  <a:pt x="8229968" y="13664"/>
                  <a:pt x="8229600" y="18288"/>
                </a:cubicBezTo>
                <a:cubicBezTo>
                  <a:pt x="7938562" y="-2582"/>
                  <a:pt x="7809767" y="23837"/>
                  <a:pt x="7580913" y="18288"/>
                </a:cubicBezTo>
                <a:cubicBezTo>
                  <a:pt x="7350375" y="4217"/>
                  <a:pt x="7211538" y="14315"/>
                  <a:pt x="7096819" y="18288"/>
                </a:cubicBezTo>
                <a:cubicBezTo>
                  <a:pt x="6986864" y="47304"/>
                  <a:pt x="6936760" y="27583"/>
                  <a:pt x="6859613" y="18288"/>
                </a:cubicBezTo>
                <a:cubicBezTo>
                  <a:pt x="6792621" y="17446"/>
                  <a:pt x="6513206" y="4767"/>
                  <a:pt x="6375519" y="18288"/>
                </a:cubicBezTo>
                <a:cubicBezTo>
                  <a:pt x="6229779" y="18153"/>
                  <a:pt x="5940495" y="9651"/>
                  <a:pt x="5809129" y="18288"/>
                </a:cubicBezTo>
                <a:cubicBezTo>
                  <a:pt x="5696953" y="22130"/>
                  <a:pt x="5425669" y="9095"/>
                  <a:pt x="5325035" y="18288"/>
                </a:cubicBezTo>
                <a:cubicBezTo>
                  <a:pt x="5217710" y="6875"/>
                  <a:pt x="5027536" y="22589"/>
                  <a:pt x="4758645" y="18288"/>
                </a:cubicBezTo>
                <a:cubicBezTo>
                  <a:pt x="4487523" y="28810"/>
                  <a:pt x="4444065" y="39150"/>
                  <a:pt x="4192254" y="18288"/>
                </a:cubicBezTo>
                <a:cubicBezTo>
                  <a:pt x="3941473" y="23167"/>
                  <a:pt x="4078291" y="24852"/>
                  <a:pt x="3955048" y="18288"/>
                </a:cubicBezTo>
                <a:cubicBezTo>
                  <a:pt x="3841318" y="18526"/>
                  <a:pt x="3763393" y="30239"/>
                  <a:pt x="3635546" y="18288"/>
                </a:cubicBezTo>
                <a:cubicBezTo>
                  <a:pt x="3519714" y="1421"/>
                  <a:pt x="3316473" y="50290"/>
                  <a:pt x="3233748" y="18288"/>
                </a:cubicBezTo>
                <a:cubicBezTo>
                  <a:pt x="3111075" y="7826"/>
                  <a:pt x="2950572" y="59519"/>
                  <a:pt x="2749654" y="18288"/>
                </a:cubicBezTo>
                <a:cubicBezTo>
                  <a:pt x="2565677" y="-5606"/>
                  <a:pt x="2368106" y="13704"/>
                  <a:pt x="2100968" y="18288"/>
                </a:cubicBezTo>
                <a:cubicBezTo>
                  <a:pt x="1813716" y="21582"/>
                  <a:pt x="1768122" y="2052"/>
                  <a:pt x="1534578" y="18288"/>
                </a:cubicBezTo>
                <a:cubicBezTo>
                  <a:pt x="1314894" y="35044"/>
                  <a:pt x="1168599" y="22734"/>
                  <a:pt x="1050484" y="18288"/>
                </a:cubicBezTo>
                <a:cubicBezTo>
                  <a:pt x="895724" y="35536"/>
                  <a:pt x="697828" y="8576"/>
                  <a:pt x="484093" y="18288"/>
                </a:cubicBezTo>
                <a:cubicBezTo>
                  <a:pt x="234800" y="-12495"/>
                  <a:pt x="175327" y="34083"/>
                  <a:pt x="0" y="18288"/>
                </a:cubicBezTo>
                <a:cubicBezTo>
                  <a:pt x="330" y="11932"/>
                  <a:pt x="342" y="8324"/>
                  <a:pt x="0" y="0"/>
                </a:cubicBezTo>
                <a:close/>
              </a:path>
              <a:path w="8229600" h="18288" stroke="0" extrusionOk="0">
                <a:moveTo>
                  <a:pt x="0" y="0"/>
                </a:moveTo>
                <a:cubicBezTo>
                  <a:pt x="75856" y="-4793"/>
                  <a:pt x="168087" y="3733"/>
                  <a:pt x="319502" y="0"/>
                </a:cubicBezTo>
                <a:cubicBezTo>
                  <a:pt x="458741" y="-13603"/>
                  <a:pt x="482461" y="-5249"/>
                  <a:pt x="556708" y="0"/>
                </a:cubicBezTo>
                <a:cubicBezTo>
                  <a:pt x="636639" y="-11289"/>
                  <a:pt x="742315" y="25149"/>
                  <a:pt x="876210" y="0"/>
                </a:cubicBezTo>
                <a:cubicBezTo>
                  <a:pt x="1039707" y="-18079"/>
                  <a:pt x="1237555" y="7539"/>
                  <a:pt x="1360304" y="0"/>
                </a:cubicBezTo>
                <a:cubicBezTo>
                  <a:pt x="1488420" y="-9059"/>
                  <a:pt x="1743756" y="-33749"/>
                  <a:pt x="1926694" y="0"/>
                </a:cubicBezTo>
                <a:cubicBezTo>
                  <a:pt x="2092181" y="33753"/>
                  <a:pt x="2282496" y="-33520"/>
                  <a:pt x="2575380" y="0"/>
                </a:cubicBezTo>
                <a:cubicBezTo>
                  <a:pt x="2872166" y="27061"/>
                  <a:pt x="3042981" y="3867"/>
                  <a:pt x="3224066" y="0"/>
                </a:cubicBezTo>
                <a:cubicBezTo>
                  <a:pt x="3394864" y="-20943"/>
                  <a:pt x="3467382" y="9460"/>
                  <a:pt x="3625865" y="0"/>
                </a:cubicBezTo>
                <a:cubicBezTo>
                  <a:pt x="3772065" y="-12722"/>
                  <a:pt x="4015001" y="-12446"/>
                  <a:pt x="4192254" y="0"/>
                </a:cubicBezTo>
                <a:cubicBezTo>
                  <a:pt x="4397513" y="6789"/>
                  <a:pt x="4466528" y="-6833"/>
                  <a:pt x="4676349" y="0"/>
                </a:cubicBezTo>
                <a:cubicBezTo>
                  <a:pt x="4905281" y="6306"/>
                  <a:pt x="4975952" y="19792"/>
                  <a:pt x="5078147" y="0"/>
                </a:cubicBezTo>
                <a:cubicBezTo>
                  <a:pt x="5165793" y="-48719"/>
                  <a:pt x="5446531" y="-26966"/>
                  <a:pt x="5644537" y="0"/>
                </a:cubicBezTo>
                <a:cubicBezTo>
                  <a:pt x="5847472" y="11569"/>
                  <a:pt x="5801322" y="3385"/>
                  <a:pt x="5881743" y="0"/>
                </a:cubicBezTo>
                <a:cubicBezTo>
                  <a:pt x="5976772" y="12277"/>
                  <a:pt x="6106496" y="-39153"/>
                  <a:pt x="6283541" y="0"/>
                </a:cubicBezTo>
                <a:cubicBezTo>
                  <a:pt x="6471976" y="9269"/>
                  <a:pt x="6630282" y="-9532"/>
                  <a:pt x="6767635" y="0"/>
                </a:cubicBezTo>
                <a:cubicBezTo>
                  <a:pt x="6879884" y="-3982"/>
                  <a:pt x="7170593" y="9119"/>
                  <a:pt x="7334026" y="0"/>
                </a:cubicBezTo>
                <a:cubicBezTo>
                  <a:pt x="7532861" y="1608"/>
                  <a:pt x="7914521" y="54021"/>
                  <a:pt x="8229600" y="0"/>
                </a:cubicBezTo>
                <a:cubicBezTo>
                  <a:pt x="8229197" y="4291"/>
                  <a:pt x="8228882" y="9016"/>
                  <a:pt x="8229600" y="18288"/>
                </a:cubicBezTo>
                <a:cubicBezTo>
                  <a:pt x="8060519" y="-8133"/>
                  <a:pt x="7897866" y="38591"/>
                  <a:pt x="7745506" y="18288"/>
                </a:cubicBezTo>
                <a:cubicBezTo>
                  <a:pt x="7596021" y="-8930"/>
                  <a:pt x="7414537" y="20124"/>
                  <a:pt x="7261411" y="18288"/>
                </a:cubicBezTo>
                <a:cubicBezTo>
                  <a:pt x="7128406" y="12585"/>
                  <a:pt x="7021542" y="44750"/>
                  <a:pt x="6941909" y="18288"/>
                </a:cubicBezTo>
                <a:cubicBezTo>
                  <a:pt x="6897958" y="15117"/>
                  <a:pt x="6561103" y="35722"/>
                  <a:pt x="6293223" y="18288"/>
                </a:cubicBezTo>
                <a:cubicBezTo>
                  <a:pt x="6027590" y="-444"/>
                  <a:pt x="6104446" y="12858"/>
                  <a:pt x="6056017" y="18288"/>
                </a:cubicBezTo>
                <a:cubicBezTo>
                  <a:pt x="5990050" y="13105"/>
                  <a:pt x="5722478" y="20323"/>
                  <a:pt x="5571923" y="18288"/>
                </a:cubicBezTo>
                <a:cubicBezTo>
                  <a:pt x="5431544" y="20165"/>
                  <a:pt x="5401060" y="17655"/>
                  <a:pt x="5334716" y="18288"/>
                </a:cubicBezTo>
                <a:cubicBezTo>
                  <a:pt x="5280864" y="23130"/>
                  <a:pt x="5178745" y="31418"/>
                  <a:pt x="5015214" y="18288"/>
                </a:cubicBezTo>
                <a:cubicBezTo>
                  <a:pt x="4871415" y="17339"/>
                  <a:pt x="4653089" y="-3357"/>
                  <a:pt x="4448825" y="18288"/>
                </a:cubicBezTo>
                <a:cubicBezTo>
                  <a:pt x="4214800" y="30923"/>
                  <a:pt x="4032903" y="8959"/>
                  <a:pt x="3800138" y="18288"/>
                </a:cubicBezTo>
                <a:cubicBezTo>
                  <a:pt x="3579608" y="17910"/>
                  <a:pt x="3546876" y="10919"/>
                  <a:pt x="3480636" y="18288"/>
                </a:cubicBezTo>
                <a:cubicBezTo>
                  <a:pt x="3371463" y="26026"/>
                  <a:pt x="3195721" y="28289"/>
                  <a:pt x="2996542" y="18288"/>
                </a:cubicBezTo>
                <a:cubicBezTo>
                  <a:pt x="2816812" y="20187"/>
                  <a:pt x="2829585" y="23072"/>
                  <a:pt x="2677040" y="18288"/>
                </a:cubicBezTo>
                <a:cubicBezTo>
                  <a:pt x="2530836" y="46059"/>
                  <a:pt x="2288307" y="-23987"/>
                  <a:pt x="2110650" y="18288"/>
                </a:cubicBezTo>
                <a:cubicBezTo>
                  <a:pt x="1940408" y="21373"/>
                  <a:pt x="1823378" y="-2307"/>
                  <a:pt x="1708852" y="18288"/>
                </a:cubicBezTo>
                <a:cubicBezTo>
                  <a:pt x="1599514" y="31302"/>
                  <a:pt x="1540405" y="36464"/>
                  <a:pt x="1389350" y="18288"/>
                </a:cubicBezTo>
                <a:cubicBezTo>
                  <a:pt x="1240198" y="4944"/>
                  <a:pt x="1253967" y="29682"/>
                  <a:pt x="1152144" y="18288"/>
                </a:cubicBezTo>
                <a:cubicBezTo>
                  <a:pt x="1059302" y="28893"/>
                  <a:pt x="902548" y="55804"/>
                  <a:pt x="668049" y="18288"/>
                </a:cubicBezTo>
                <a:cubicBezTo>
                  <a:pt x="450669" y="-10941"/>
                  <a:pt x="245624" y="15772"/>
                  <a:pt x="0" y="18288"/>
                </a:cubicBezTo>
                <a:cubicBezTo>
                  <a:pt x="-423" y="12581"/>
                  <a:pt x="-1136" y="6367"/>
                  <a:pt x="0" y="0"/>
                </a:cubicBezTo>
                <a:close/>
              </a:path>
              <a:path w="8229600" h="18288" fill="none" stroke="0" extrusionOk="0">
                <a:moveTo>
                  <a:pt x="0" y="0"/>
                </a:moveTo>
                <a:cubicBezTo>
                  <a:pt x="39690" y="6045"/>
                  <a:pt x="155500" y="-15269"/>
                  <a:pt x="237206" y="0"/>
                </a:cubicBezTo>
                <a:cubicBezTo>
                  <a:pt x="239188" y="-1468"/>
                  <a:pt x="580612" y="15898"/>
                  <a:pt x="885892" y="0"/>
                </a:cubicBezTo>
                <a:cubicBezTo>
                  <a:pt x="1189845" y="-14851"/>
                  <a:pt x="1243533" y="-15647"/>
                  <a:pt x="1369986" y="0"/>
                </a:cubicBezTo>
                <a:cubicBezTo>
                  <a:pt x="1492256" y="19216"/>
                  <a:pt x="1555130" y="-1156"/>
                  <a:pt x="1607192" y="0"/>
                </a:cubicBezTo>
                <a:cubicBezTo>
                  <a:pt x="1677532" y="10278"/>
                  <a:pt x="1797842" y="-30834"/>
                  <a:pt x="1926694" y="0"/>
                </a:cubicBezTo>
                <a:cubicBezTo>
                  <a:pt x="2048532" y="-14346"/>
                  <a:pt x="2274386" y="70738"/>
                  <a:pt x="2575380" y="0"/>
                </a:cubicBezTo>
                <a:cubicBezTo>
                  <a:pt x="2870177" y="-13007"/>
                  <a:pt x="2972288" y="3870"/>
                  <a:pt x="3224066" y="0"/>
                </a:cubicBezTo>
                <a:cubicBezTo>
                  <a:pt x="3456660" y="-14052"/>
                  <a:pt x="3561192" y="-21933"/>
                  <a:pt x="3872752" y="0"/>
                </a:cubicBezTo>
                <a:cubicBezTo>
                  <a:pt x="4189586" y="8943"/>
                  <a:pt x="4051105" y="6399"/>
                  <a:pt x="4109958" y="0"/>
                </a:cubicBezTo>
                <a:cubicBezTo>
                  <a:pt x="4160473" y="-44316"/>
                  <a:pt x="4453066" y="-14299"/>
                  <a:pt x="4594053" y="0"/>
                </a:cubicBezTo>
                <a:cubicBezTo>
                  <a:pt x="4765932" y="17318"/>
                  <a:pt x="4888067" y="-8203"/>
                  <a:pt x="4995851" y="0"/>
                </a:cubicBezTo>
                <a:cubicBezTo>
                  <a:pt x="5105339" y="5755"/>
                  <a:pt x="5179349" y="-3117"/>
                  <a:pt x="5233057" y="0"/>
                </a:cubicBezTo>
                <a:cubicBezTo>
                  <a:pt x="5253593" y="15523"/>
                  <a:pt x="5737642" y="-2939"/>
                  <a:pt x="5881743" y="0"/>
                </a:cubicBezTo>
                <a:cubicBezTo>
                  <a:pt x="6032710" y="11905"/>
                  <a:pt x="6049736" y="-2168"/>
                  <a:pt x="6118949" y="0"/>
                </a:cubicBezTo>
                <a:cubicBezTo>
                  <a:pt x="6186605" y="-4065"/>
                  <a:pt x="6302717" y="-528"/>
                  <a:pt x="6356155" y="0"/>
                </a:cubicBezTo>
                <a:cubicBezTo>
                  <a:pt x="6410480" y="-15452"/>
                  <a:pt x="6620801" y="-8389"/>
                  <a:pt x="6757953" y="0"/>
                </a:cubicBezTo>
                <a:cubicBezTo>
                  <a:pt x="6871067" y="29330"/>
                  <a:pt x="7047931" y="-19158"/>
                  <a:pt x="7242048" y="0"/>
                </a:cubicBezTo>
                <a:cubicBezTo>
                  <a:pt x="7416383" y="-14483"/>
                  <a:pt x="7550114" y="-35401"/>
                  <a:pt x="7808437" y="0"/>
                </a:cubicBezTo>
                <a:cubicBezTo>
                  <a:pt x="8066562" y="2077"/>
                  <a:pt x="8131572" y="-8224"/>
                  <a:pt x="8229600" y="0"/>
                </a:cubicBezTo>
                <a:cubicBezTo>
                  <a:pt x="8229867" y="6933"/>
                  <a:pt x="8229312" y="12688"/>
                  <a:pt x="8229600" y="18288"/>
                </a:cubicBezTo>
                <a:cubicBezTo>
                  <a:pt x="7955702" y="-15372"/>
                  <a:pt x="7815445" y="3132"/>
                  <a:pt x="7580913" y="18288"/>
                </a:cubicBezTo>
                <a:cubicBezTo>
                  <a:pt x="7366638" y="-18060"/>
                  <a:pt x="7224092" y="18604"/>
                  <a:pt x="7096819" y="18288"/>
                </a:cubicBezTo>
                <a:cubicBezTo>
                  <a:pt x="6981997" y="32512"/>
                  <a:pt x="6918468" y="24328"/>
                  <a:pt x="6859613" y="18288"/>
                </a:cubicBezTo>
                <a:cubicBezTo>
                  <a:pt x="6777462" y="24585"/>
                  <a:pt x="6511403" y="51124"/>
                  <a:pt x="6375519" y="18288"/>
                </a:cubicBezTo>
                <a:cubicBezTo>
                  <a:pt x="6228174" y="-9035"/>
                  <a:pt x="5960217" y="20748"/>
                  <a:pt x="5809129" y="18288"/>
                </a:cubicBezTo>
                <a:cubicBezTo>
                  <a:pt x="5670052" y="21572"/>
                  <a:pt x="5459672" y="25350"/>
                  <a:pt x="5325035" y="18288"/>
                </a:cubicBezTo>
                <a:cubicBezTo>
                  <a:pt x="5212350" y="20860"/>
                  <a:pt x="5041161" y="16534"/>
                  <a:pt x="4758645" y="18288"/>
                </a:cubicBezTo>
                <a:cubicBezTo>
                  <a:pt x="4484001" y="34495"/>
                  <a:pt x="4441638" y="37831"/>
                  <a:pt x="4192254" y="18288"/>
                </a:cubicBezTo>
                <a:cubicBezTo>
                  <a:pt x="3963818" y="23818"/>
                  <a:pt x="4066716" y="3949"/>
                  <a:pt x="3955048" y="18288"/>
                </a:cubicBezTo>
                <a:cubicBezTo>
                  <a:pt x="3821074" y="29378"/>
                  <a:pt x="3748903" y="42481"/>
                  <a:pt x="3635546" y="18288"/>
                </a:cubicBezTo>
                <a:cubicBezTo>
                  <a:pt x="3504314" y="-6261"/>
                  <a:pt x="3316786" y="46328"/>
                  <a:pt x="3233748" y="18288"/>
                </a:cubicBezTo>
                <a:cubicBezTo>
                  <a:pt x="3172974" y="5550"/>
                  <a:pt x="2936842" y="51333"/>
                  <a:pt x="2749654" y="18288"/>
                </a:cubicBezTo>
                <a:cubicBezTo>
                  <a:pt x="2556218" y="-7007"/>
                  <a:pt x="2405868" y="-13871"/>
                  <a:pt x="2100968" y="18288"/>
                </a:cubicBezTo>
                <a:cubicBezTo>
                  <a:pt x="1830506" y="22037"/>
                  <a:pt x="1769981" y="1250"/>
                  <a:pt x="1534578" y="18288"/>
                </a:cubicBezTo>
                <a:cubicBezTo>
                  <a:pt x="1318088" y="29928"/>
                  <a:pt x="1169406" y="-6965"/>
                  <a:pt x="1050484" y="18288"/>
                </a:cubicBezTo>
                <a:cubicBezTo>
                  <a:pt x="921112" y="19680"/>
                  <a:pt x="740410" y="46663"/>
                  <a:pt x="484093" y="18288"/>
                </a:cubicBezTo>
                <a:cubicBezTo>
                  <a:pt x="247603" y="3148"/>
                  <a:pt x="166543" y="38346"/>
                  <a:pt x="0" y="18288"/>
                </a:cubicBezTo>
                <a:cubicBezTo>
                  <a:pt x="252" y="11958"/>
                  <a:pt x="752" y="8166"/>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11704320"/>
                      <a:gd name="connsiteY0" fmla="*/ 0 h 26009"/>
                      <a:gd name="connsiteX1" fmla="*/ 337360 w 11704320"/>
                      <a:gd name="connsiteY1" fmla="*/ 0 h 26009"/>
                      <a:gd name="connsiteX2" fmla="*/ 1259936 w 11704320"/>
                      <a:gd name="connsiteY2" fmla="*/ 0 h 26009"/>
                      <a:gd name="connsiteX3" fmla="*/ 1948425 w 11704320"/>
                      <a:gd name="connsiteY3" fmla="*/ 0 h 26009"/>
                      <a:gd name="connsiteX4" fmla="*/ 2285785 w 11704320"/>
                      <a:gd name="connsiteY4" fmla="*/ 0 h 26009"/>
                      <a:gd name="connsiteX5" fmla="*/ 2740188 w 11704320"/>
                      <a:gd name="connsiteY5" fmla="*/ 0 h 26009"/>
                      <a:gd name="connsiteX6" fmla="*/ 3662764 w 11704320"/>
                      <a:gd name="connsiteY6" fmla="*/ 0 h 26009"/>
                      <a:gd name="connsiteX7" fmla="*/ 4585339 w 11704320"/>
                      <a:gd name="connsiteY7" fmla="*/ 0 h 26009"/>
                      <a:gd name="connsiteX8" fmla="*/ 5507915 w 11704320"/>
                      <a:gd name="connsiteY8" fmla="*/ 0 h 26009"/>
                      <a:gd name="connsiteX9" fmla="*/ 5845275 w 11704320"/>
                      <a:gd name="connsiteY9" fmla="*/ 0 h 26009"/>
                      <a:gd name="connsiteX10" fmla="*/ 6533765 w 11704320"/>
                      <a:gd name="connsiteY10" fmla="*/ 0 h 26009"/>
                      <a:gd name="connsiteX11" fmla="*/ 7105211 w 11704320"/>
                      <a:gd name="connsiteY11" fmla="*/ 0 h 26009"/>
                      <a:gd name="connsiteX12" fmla="*/ 7442571 w 11704320"/>
                      <a:gd name="connsiteY12" fmla="*/ 0 h 26009"/>
                      <a:gd name="connsiteX13" fmla="*/ 8365146 w 11704320"/>
                      <a:gd name="connsiteY13" fmla="*/ 0 h 26009"/>
                      <a:gd name="connsiteX14" fmla="*/ 8702506 w 11704320"/>
                      <a:gd name="connsiteY14" fmla="*/ 0 h 26009"/>
                      <a:gd name="connsiteX15" fmla="*/ 9039866 w 11704320"/>
                      <a:gd name="connsiteY15" fmla="*/ 0 h 26009"/>
                      <a:gd name="connsiteX16" fmla="*/ 9611312 w 11704320"/>
                      <a:gd name="connsiteY16" fmla="*/ 0 h 26009"/>
                      <a:gd name="connsiteX17" fmla="*/ 10299802 w 11704320"/>
                      <a:gd name="connsiteY17" fmla="*/ 0 h 26009"/>
                      <a:gd name="connsiteX18" fmla="*/ 11105334 w 11704320"/>
                      <a:gd name="connsiteY18" fmla="*/ 0 h 26009"/>
                      <a:gd name="connsiteX19" fmla="*/ 11704320 w 11704320"/>
                      <a:gd name="connsiteY19" fmla="*/ 0 h 26009"/>
                      <a:gd name="connsiteX20" fmla="*/ 11704320 w 11704320"/>
                      <a:gd name="connsiteY20" fmla="*/ 26009 h 26009"/>
                      <a:gd name="connsiteX21" fmla="*/ 10781744 w 11704320"/>
                      <a:gd name="connsiteY21" fmla="*/ 26009 h 26009"/>
                      <a:gd name="connsiteX22" fmla="*/ 10093255 w 11704320"/>
                      <a:gd name="connsiteY22" fmla="*/ 26009 h 26009"/>
                      <a:gd name="connsiteX23" fmla="*/ 9755895 w 11704320"/>
                      <a:gd name="connsiteY23" fmla="*/ 26009 h 26009"/>
                      <a:gd name="connsiteX24" fmla="*/ 9067406 w 11704320"/>
                      <a:gd name="connsiteY24" fmla="*/ 26009 h 26009"/>
                      <a:gd name="connsiteX25" fmla="*/ 8261873 w 11704320"/>
                      <a:gd name="connsiteY25" fmla="*/ 26009 h 26009"/>
                      <a:gd name="connsiteX26" fmla="*/ 7573384 w 11704320"/>
                      <a:gd name="connsiteY26" fmla="*/ 26009 h 26009"/>
                      <a:gd name="connsiteX27" fmla="*/ 6767851 w 11704320"/>
                      <a:gd name="connsiteY27" fmla="*/ 26009 h 26009"/>
                      <a:gd name="connsiteX28" fmla="*/ 5962318 w 11704320"/>
                      <a:gd name="connsiteY28" fmla="*/ 26009 h 26009"/>
                      <a:gd name="connsiteX29" fmla="*/ 5624958 w 11704320"/>
                      <a:gd name="connsiteY29" fmla="*/ 26009 h 26009"/>
                      <a:gd name="connsiteX30" fmla="*/ 5170555 w 11704320"/>
                      <a:gd name="connsiteY30" fmla="*/ 26009 h 26009"/>
                      <a:gd name="connsiteX31" fmla="*/ 4599109 w 11704320"/>
                      <a:gd name="connsiteY31" fmla="*/ 26009 h 26009"/>
                      <a:gd name="connsiteX32" fmla="*/ 3910620 w 11704320"/>
                      <a:gd name="connsiteY32" fmla="*/ 26009 h 26009"/>
                      <a:gd name="connsiteX33" fmla="*/ 2988044 w 11704320"/>
                      <a:gd name="connsiteY33" fmla="*/ 26009 h 26009"/>
                      <a:gd name="connsiteX34" fmla="*/ 2182511 w 11704320"/>
                      <a:gd name="connsiteY34" fmla="*/ 26009 h 26009"/>
                      <a:gd name="connsiteX35" fmla="*/ 1494022 w 11704320"/>
                      <a:gd name="connsiteY35" fmla="*/ 26009 h 26009"/>
                      <a:gd name="connsiteX36" fmla="*/ 688489 w 11704320"/>
                      <a:gd name="connsiteY36" fmla="*/ 26009 h 26009"/>
                      <a:gd name="connsiteX37" fmla="*/ 0 w 11704320"/>
                      <a:gd name="connsiteY37" fmla="*/ 26009 h 26009"/>
                      <a:gd name="connsiteX38" fmla="*/ 0 w 11704320"/>
                      <a:gd name="connsiteY38" fmla="*/ 0 h 26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704320" h="26009" fill="none" extrusionOk="0">
                        <a:moveTo>
                          <a:pt x="0" y="0"/>
                        </a:moveTo>
                        <a:cubicBezTo>
                          <a:pt x="79369" y="-1943"/>
                          <a:pt x="234670" y="-6108"/>
                          <a:pt x="337360" y="0"/>
                        </a:cubicBezTo>
                        <a:cubicBezTo>
                          <a:pt x="440050" y="6108"/>
                          <a:pt x="841439" y="13938"/>
                          <a:pt x="1259936" y="0"/>
                        </a:cubicBezTo>
                        <a:cubicBezTo>
                          <a:pt x="1678433" y="-13938"/>
                          <a:pt x="1776076" y="-26102"/>
                          <a:pt x="1948425" y="0"/>
                        </a:cubicBezTo>
                        <a:cubicBezTo>
                          <a:pt x="2120774" y="26102"/>
                          <a:pt x="2208844" y="-3153"/>
                          <a:pt x="2285785" y="0"/>
                        </a:cubicBezTo>
                        <a:cubicBezTo>
                          <a:pt x="2362726" y="3153"/>
                          <a:pt x="2559620" y="17"/>
                          <a:pt x="2740188" y="0"/>
                        </a:cubicBezTo>
                        <a:cubicBezTo>
                          <a:pt x="2920756" y="-17"/>
                          <a:pt x="3275925" y="26666"/>
                          <a:pt x="3662764" y="0"/>
                        </a:cubicBezTo>
                        <a:cubicBezTo>
                          <a:pt x="4049603" y="-26666"/>
                          <a:pt x="4250126" y="12435"/>
                          <a:pt x="4585339" y="0"/>
                        </a:cubicBezTo>
                        <a:cubicBezTo>
                          <a:pt x="4920553" y="-12435"/>
                          <a:pt x="5059708" y="-16615"/>
                          <a:pt x="5507915" y="0"/>
                        </a:cubicBezTo>
                        <a:cubicBezTo>
                          <a:pt x="5956122" y="16615"/>
                          <a:pt x="5766789" y="13191"/>
                          <a:pt x="5845275" y="0"/>
                        </a:cubicBezTo>
                        <a:cubicBezTo>
                          <a:pt x="5923761" y="-13191"/>
                          <a:pt x="6307812" y="-13298"/>
                          <a:pt x="6533765" y="0"/>
                        </a:cubicBezTo>
                        <a:cubicBezTo>
                          <a:pt x="6759718" y="13298"/>
                          <a:pt x="6963445" y="-8507"/>
                          <a:pt x="7105211" y="0"/>
                        </a:cubicBezTo>
                        <a:cubicBezTo>
                          <a:pt x="7246977" y="8507"/>
                          <a:pt x="7369734" y="-9945"/>
                          <a:pt x="7442571" y="0"/>
                        </a:cubicBezTo>
                        <a:cubicBezTo>
                          <a:pt x="7515408" y="9945"/>
                          <a:pt x="8151966" y="-25665"/>
                          <a:pt x="8365146" y="0"/>
                        </a:cubicBezTo>
                        <a:cubicBezTo>
                          <a:pt x="8578326" y="25665"/>
                          <a:pt x="8603619" y="-375"/>
                          <a:pt x="8702506" y="0"/>
                        </a:cubicBezTo>
                        <a:cubicBezTo>
                          <a:pt x="8801393" y="375"/>
                          <a:pt x="8961450" y="10350"/>
                          <a:pt x="9039866" y="0"/>
                        </a:cubicBezTo>
                        <a:cubicBezTo>
                          <a:pt x="9118282" y="-10350"/>
                          <a:pt x="9438261" y="-17528"/>
                          <a:pt x="9611312" y="0"/>
                        </a:cubicBezTo>
                        <a:cubicBezTo>
                          <a:pt x="9784363" y="17528"/>
                          <a:pt x="10040653" y="28315"/>
                          <a:pt x="10299802" y="0"/>
                        </a:cubicBezTo>
                        <a:cubicBezTo>
                          <a:pt x="10558951" y="-28315"/>
                          <a:pt x="10729076" y="-23642"/>
                          <a:pt x="11105334" y="0"/>
                        </a:cubicBezTo>
                        <a:cubicBezTo>
                          <a:pt x="11481592" y="23642"/>
                          <a:pt x="11571342" y="1385"/>
                          <a:pt x="11704320" y="0"/>
                        </a:cubicBezTo>
                        <a:cubicBezTo>
                          <a:pt x="11705451" y="11167"/>
                          <a:pt x="11704930" y="19182"/>
                          <a:pt x="11704320" y="26009"/>
                        </a:cubicBezTo>
                        <a:cubicBezTo>
                          <a:pt x="11287695" y="-8453"/>
                          <a:pt x="11110360" y="49901"/>
                          <a:pt x="10781744" y="26009"/>
                        </a:cubicBezTo>
                        <a:cubicBezTo>
                          <a:pt x="10453128" y="2117"/>
                          <a:pt x="10259782" y="-6802"/>
                          <a:pt x="10093255" y="26009"/>
                        </a:cubicBezTo>
                        <a:cubicBezTo>
                          <a:pt x="9926728" y="58820"/>
                          <a:pt x="9847972" y="32972"/>
                          <a:pt x="9755895" y="26009"/>
                        </a:cubicBezTo>
                        <a:cubicBezTo>
                          <a:pt x="9663818" y="19046"/>
                          <a:pt x="9256177" y="46063"/>
                          <a:pt x="9067406" y="26009"/>
                        </a:cubicBezTo>
                        <a:cubicBezTo>
                          <a:pt x="8878635" y="5955"/>
                          <a:pt x="8451651" y="38852"/>
                          <a:pt x="8261873" y="26009"/>
                        </a:cubicBezTo>
                        <a:cubicBezTo>
                          <a:pt x="8072095" y="13166"/>
                          <a:pt x="7744849" y="25372"/>
                          <a:pt x="7573384" y="26009"/>
                        </a:cubicBezTo>
                        <a:cubicBezTo>
                          <a:pt x="7401919" y="26646"/>
                          <a:pt x="7151799" y="9031"/>
                          <a:pt x="6767851" y="26009"/>
                        </a:cubicBezTo>
                        <a:cubicBezTo>
                          <a:pt x="6383903" y="42987"/>
                          <a:pt x="6311340" y="49310"/>
                          <a:pt x="5962318" y="26009"/>
                        </a:cubicBezTo>
                        <a:cubicBezTo>
                          <a:pt x="5613296" y="2708"/>
                          <a:pt x="5789204" y="20387"/>
                          <a:pt x="5624958" y="26009"/>
                        </a:cubicBezTo>
                        <a:cubicBezTo>
                          <a:pt x="5460712" y="31631"/>
                          <a:pt x="5346735" y="40027"/>
                          <a:pt x="5170555" y="26009"/>
                        </a:cubicBezTo>
                        <a:cubicBezTo>
                          <a:pt x="4994375" y="11991"/>
                          <a:pt x="4732937" y="45319"/>
                          <a:pt x="4599109" y="26009"/>
                        </a:cubicBezTo>
                        <a:cubicBezTo>
                          <a:pt x="4465281" y="6699"/>
                          <a:pt x="4192986" y="51439"/>
                          <a:pt x="3910620" y="26009"/>
                        </a:cubicBezTo>
                        <a:cubicBezTo>
                          <a:pt x="3628254" y="579"/>
                          <a:pt x="3376227" y="20239"/>
                          <a:pt x="2988044" y="26009"/>
                        </a:cubicBezTo>
                        <a:cubicBezTo>
                          <a:pt x="2599861" y="31779"/>
                          <a:pt x="2520897" y="-4587"/>
                          <a:pt x="2182511" y="26009"/>
                        </a:cubicBezTo>
                        <a:cubicBezTo>
                          <a:pt x="1844125" y="56605"/>
                          <a:pt x="1688974" y="3861"/>
                          <a:pt x="1494022" y="26009"/>
                        </a:cubicBezTo>
                        <a:cubicBezTo>
                          <a:pt x="1299070" y="48157"/>
                          <a:pt x="1030597" y="58462"/>
                          <a:pt x="688489" y="26009"/>
                        </a:cubicBezTo>
                        <a:cubicBezTo>
                          <a:pt x="346381" y="-6444"/>
                          <a:pt x="255135" y="50922"/>
                          <a:pt x="0" y="26009"/>
                        </a:cubicBezTo>
                        <a:cubicBezTo>
                          <a:pt x="462" y="16649"/>
                          <a:pt x="370" y="12261"/>
                          <a:pt x="0" y="0"/>
                        </a:cubicBezTo>
                        <a:close/>
                      </a:path>
                      <a:path w="11704320" h="26009" stroke="0" extrusionOk="0">
                        <a:moveTo>
                          <a:pt x="0" y="0"/>
                        </a:moveTo>
                        <a:cubicBezTo>
                          <a:pt x="115698" y="7495"/>
                          <a:pt x="258188" y="16308"/>
                          <a:pt x="454403" y="0"/>
                        </a:cubicBezTo>
                        <a:cubicBezTo>
                          <a:pt x="650618" y="-16308"/>
                          <a:pt x="686513" y="-10141"/>
                          <a:pt x="791763" y="0"/>
                        </a:cubicBezTo>
                        <a:cubicBezTo>
                          <a:pt x="897013" y="10141"/>
                          <a:pt x="1039438" y="20985"/>
                          <a:pt x="1246166" y="0"/>
                        </a:cubicBezTo>
                        <a:cubicBezTo>
                          <a:pt x="1452894" y="-20985"/>
                          <a:pt x="1757335" y="7499"/>
                          <a:pt x="1934655" y="0"/>
                        </a:cubicBezTo>
                        <a:cubicBezTo>
                          <a:pt x="2111975" y="-7499"/>
                          <a:pt x="2508744" y="-36225"/>
                          <a:pt x="2740188" y="0"/>
                        </a:cubicBezTo>
                        <a:cubicBezTo>
                          <a:pt x="2971632" y="36225"/>
                          <a:pt x="3270053" y="-35320"/>
                          <a:pt x="3662764" y="0"/>
                        </a:cubicBezTo>
                        <a:cubicBezTo>
                          <a:pt x="4055475" y="35320"/>
                          <a:pt x="4330117" y="16864"/>
                          <a:pt x="4585339" y="0"/>
                        </a:cubicBezTo>
                        <a:cubicBezTo>
                          <a:pt x="4840561" y="-16864"/>
                          <a:pt x="4924278" y="10329"/>
                          <a:pt x="5156786" y="0"/>
                        </a:cubicBezTo>
                        <a:cubicBezTo>
                          <a:pt x="5389294" y="-10329"/>
                          <a:pt x="5699456" y="-417"/>
                          <a:pt x="5962318" y="0"/>
                        </a:cubicBezTo>
                        <a:cubicBezTo>
                          <a:pt x="6225180" y="417"/>
                          <a:pt x="6352011" y="-6792"/>
                          <a:pt x="6650808" y="0"/>
                        </a:cubicBezTo>
                        <a:cubicBezTo>
                          <a:pt x="6949605" y="6792"/>
                          <a:pt x="7082322" y="18846"/>
                          <a:pt x="7222254" y="0"/>
                        </a:cubicBezTo>
                        <a:cubicBezTo>
                          <a:pt x="7362186" y="-18846"/>
                          <a:pt x="7737354" y="-14327"/>
                          <a:pt x="8027787" y="0"/>
                        </a:cubicBezTo>
                        <a:cubicBezTo>
                          <a:pt x="8318220" y="14327"/>
                          <a:pt x="8250806" y="954"/>
                          <a:pt x="8365146" y="0"/>
                        </a:cubicBezTo>
                        <a:cubicBezTo>
                          <a:pt x="8479486" y="-954"/>
                          <a:pt x="8655913" y="-22123"/>
                          <a:pt x="8936593" y="0"/>
                        </a:cubicBezTo>
                        <a:cubicBezTo>
                          <a:pt x="9217273" y="22123"/>
                          <a:pt x="9439183" y="-13004"/>
                          <a:pt x="9625082" y="0"/>
                        </a:cubicBezTo>
                        <a:cubicBezTo>
                          <a:pt x="9810981" y="13004"/>
                          <a:pt x="10198763" y="7666"/>
                          <a:pt x="10430615" y="0"/>
                        </a:cubicBezTo>
                        <a:cubicBezTo>
                          <a:pt x="10662467" y="-7666"/>
                          <a:pt x="11274241" y="21643"/>
                          <a:pt x="11704320" y="0"/>
                        </a:cubicBezTo>
                        <a:cubicBezTo>
                          <a:pt x="11704537" y="6499"/>
                          <a:pt x="11703942" y="13053"/>
                          <a:pt x="11704320" y="26009"/>
                        </a:cubicBezTo>
                        <a:cubicBezTo>
                          <a:pt x="11456355" y="10952"/>
                          <a:pt x="11245142" y="51654"/>
                          <a:pt x="11015831" y="26009"/>
                        </a:cubicBezTo>
                        <a:cubicBezTo>
                          <a:pt x="10786520" y="364"/>
                          <a:pt x="10534264" y="21239"/>
                          <a:pt x="10327341" y="26009"/>
                        </a:cubicBezTo>
                        <a:cubicBezTo>
                          <a:pt x="10120418" y="30780"/>
                          <a:pt x="9994661" y="47231"/>
                          <a:pt x="9872938" y="26009"/>
                        </a:cubicBezTo>
                        <a:cubicBezTo>
                          <a:pt x="9751215" y="4787"/>
                          <a:pt x="9332428" y="66109"/>
                          <a:pt x="8950362" y="26009"/>
                        </a:cubicBezTo>
                        <a:cubicBezTo>
                          <a:pt x="8568296" y="-14091"/>
                          <a:pt x="8685795" y="27052"/>
                          <a:pt x="8613003" y="26009"/>
                        </a:cubicBezTo>
                        <a:cubicBezTo>
                          <a:pt x="8540211" y="24966"/>
                          <a:pt x="8129860" y="17501"/>
                          <a:pt x="7924513" y="26009"/>
                        </a:cubicBezTo>
                        <a:cubicBezTo>
                          <a:pt x="7719166" y="34518"/>
                          <a:pt x="7682100" y="28895"/>
                          <a:pt x="7587153" y="26009"/>
                        </a:cubicBezTo>
                        <a:cubicBezTo>
                          <a:pt x="7492206" y="23123"/>
                          <a:pt x="7352727" y="43879"/>
                          <a:pt x="7132750" y="26009"/>
                        </a:cubicBezTo>
                        <a:cubicBezTo>
                          <a:pt x="6912773" y="8139"/>
                          <a:pt x="6623683" y="-7813"/>
                          <a:pt x="6327218" y="26009"/>
                        </a:cubicBezTo>
                        <a:cubicBezTo>
                          <a:pt x="6030753" y="59831"/>
                          <a:pt x="5720356" y="27510"/>
                          <a:pt x="5404642" y="26009"/>
                        </a:cubicBezTo>
                        <a:cubicBezTo>
                          <a:pt x="5088928" y="24508"/>
                          <a:pt x="5051752" y="20489"/>
                          <a:pt x="4950239" y="26009"/>
                        </a:cubicBezTo>
                        <a:cubicBezTo>
                          <a:pt x="4848726" y="31529"/>
                          <a:pt x="4514671" y="26919"/>
                          <a:pt x="4261749" y="26009"/>
                        </a:cubicBezTo>
                        <a:cubicBezTo>
                          <a:pt x="4008827" y="25100"/>
                          <a:pt x="4023432" y="36605"/>
                          <a:pt x="3807346" y="26009"/>
                        </a:cubicBezTo>
                        <a:cubicBezTo>
                          <a:pt x="3591260" y="15413"/>
                          <a:pt x="3241457" y="18129"/>
                          <a:pt x="3001814" y="26009"/>
                        </a:cubicBezTo>
                        <a:cubicBezTo>
                          <a:pt x="2762171" y="33889"/>
                          <a:pt x="2570283" y="12183"/>
                          <a:pt x="2430368" y="26009"/>
                        </a:cubicBezTo>
                        <a:cubicBezTo>
                          <a:pt x="2290453" y="39835"/>
                          <a:pt x="2187025" y="45125"/>
                          <a:pt x="1975965" y="26009"/>
                        </a:cubicBezTo>
                        <a:cubicBezTo>
                          <a:pt x="1764905" y="6893"/>
                          <a:pt x="1787256" y="38985"/>
                          <a:pt x="1638605" y="26009"/>
                        </a:cubicBezTo>
                        <a:cubicBezTo>
                          <a:pt x="1489954" y="13033"/>
                          <a:pt x="1270621" y="33872"/>
                          <a:pt x="950115" y="26009"/>
                        </a:cubicBezTo>
                        <a:cubicBezTo>
                          <a:pt x="629609" y="18147"/>
                          <a:pt x="355245" y="36932"/>
                          <a:pt x="0" y="26009"/>
                        </a:cubicBezTo>
                        <a:cubicBezTo>
                          <a:pt x="-822" y="17923"/>
                          <a:pt x="141" y="84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defRPr/>
            </a:pPr>
            <a:endParaRPr lang="en-US" sz="984" kern="0">
              <a:solidFill>
                <a:prstClr val="white"/>
              </a:solidFill>
              <a:latin typeface="Calibri" panose="020F0502020204030204"/>
              <a:sym typeface="Arial"/>
            </a:endParaRPr>
          </a:p>
        </p:txBody>
      </p:sp>
      <p:sp>
        <p:nvSpPr>
          <p:cNvPr id="8" name="Content Placeholder 7">
            <a:extLst>
              <a:ext uri="{FF2B5EF4-FFF2-40B4-BE49-F238E27FC236}">
                <a16:creationId xmlns:a16="http://schemas.microsoft.com/office/drawing/2014/main" id="{031F4F5D-08A6-68AE-9CAA-D0FF4C55B602}"/>
              </a:ext>
            </a:extLst>
          </p:cNvPr>
          <p:cNvSpPr>
            <a:spLocks noGrp="1"/>
          </p:cNvSpPr>
          <p:nvPr>
            <p:ph idx="1"/>
          </p:nvPr>
        </p:nvSpPr>
        <p:spPr>
          <a:xfrm>
            <a:off x="1953370" y="2071316"/>
            <a:ext cx="5035164" cy="4119172"/>
          </a:xfrm>
        </p:spPr>
        <p:txBody>
          <a:bodyPr anchor="t">
            <a:normAutofit/>
          </a:bodyPr>
          <a:lstStyle/>
          <a:p>
            <a:r>
              <a:rPr lang="en-US" sz="1477"/>
              <a:t>If you’re interested in starting a school club, you should do the following:</a:t>
            </a:r>
          </a:p>
          <a:p>
            <a:pPr lvl="1"/>
            <a:r>
              <a:rPr lang="en-US" sz="1477"/>
              <a:t>Find a teacher to sponsor the club. Give them the details about the club so they know if they’re able to sponsor the club.</a:t>
            </a:r>
          </a:p>
          <a:p>
            <a:pPr lvl="1"/>
            <a:r>
              <a:rPr lang="en-US" sz="1477"/>
              <a:t>Create a petition and get students who would be interested in your club to sign it. This shows that your club has generated interest.</a:t>
            </a:r>
          </a:p>
          <a:p>
            <a:pPr lvl="1"/>
            <a:r>
              <a:rPr lang="en-US" sz="1477"/>
              <a:t>Talk to someone in administration about getting your club approved. Tell them who the sponsor is, when the club will occur (lunch or afterschool), and what the club entails. </a:t>
            </a:r>
          </a:p>
          <a:p>
            <a:pPr lvl="1"/>
            <a:r>
              <a:rPr lang="en-US" sz="1477"/>
              <a:t>Email Mr. Kyryliw (</a:t>
            </a:r>
            <a:r>
              <a:rPr lang="en-US" sz="1477">
                <a:hlinkClick r:id="rId2"/>
              </a:rPr>
              <a:t>Kyryliw.Michael@somersetcollegeprep.org</a:t>
            </a:r>
            <a:r>
              <a:rPr lang="en-US" sz="1477"/>
              <a:t>) the information about you club and a slide advertising it. I will leave the advertising slide up for a week or so and create a slide listing all the club information for easy reference. </a:t>
            </a:r>
          </a:p>
        </p:txBody>
      </p:sp>
      <p:pic>
        <p:nvPicPr>
          <p:cNvPr id="27" name="Picture 26" descr="Toy plastic numbers">
            <a:extLst>
              <a:ext uri="{FF2B5EF4-FFF2-40B4-BE49-F238E27FC236}">
                <a16:creationId xmlns:a16="http://schemas.microsoft.com/office/drawing/2014/main" id="{118267A8-05A4-DFFE-C431-4E3AD1087B42}"/>
              </a:ext>
            </a:extLst>
          </p:cNvPr>
          <p:cNvPicPr>
            <a:picLocks noChangeAspect="1"/>
          </p:cNvPicPr>
          <p:nvPr/>
        </p:nvPicPr>
        <p:blipFill rotWithShape="1">
          <a:blip r:embed="rId3"/>
          <a:srcRect l="22989" r="28849" b="1"/>
          <a:stretch/>
        </p:blipFill>
        <p:spPr>
          <a:xfrm>
            <a:off x="7280743" y="2093976"/>
            <a:ext cx="2955798" cy="4096512"/>
          </a:xfrm>
          <a:prstGeom prst="rect">
            <a:avLst/>
          </a:prstGeom>
        </p:spPr>
      </p:pic>
    </p:spTree>
    <p:extLst>
      <p:ext uri="{BB962C8B-B14F-4D97-AF65-F5344CB8AC3E}">
        <p14:creationId xmlns:p14="http://schemas.microsoft.com/office/powerpoint/2010/main" val="17885692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3B78A-72FE-81A1-A4A6-FC03CDB1B697}"/>
              </a:ext>
            </a:extLst>
          </p:cNvPr>
          <p:cNvSpPr>
            <a:spLocks noGrp="1"/>
          </p:cNvSpPr>
          <p:nvPr>
            <p:ph type="title"/>
          </p:nvPr>
        </p:nvSpPr>
        <p:spPr/>
        <p:txBody>
          <a:bodyPr>
            <a:normAutofit/>
          </a:bodyPr>
          <a:lstStyle/>
          <a:p>
            <a:pPr algn="ctr"/>
            <a:r>
              <a:rPr lang="en-US" sz="4800" b="1">
                <a:cs typeface="Calibri Light" panose="020F0302020204030204"/>
              </a:rPr>
              <a:t>Dress Code Violations (Do Not Wear)</a:t>
            </a:r>
            <a:endParaRPr lang="en-US" sz="4800">
              <a:cs typeface="Calibri Light" panose="020F0302020204030204"/>
            </a:endParaRPr>
          </a:p>
        </p:txBody>
      </p:sp>
      <p:pic>
        <p:nvPicPr>
          <p:cNvPr id="4" name="Picture 4" descr="A pair of grey pants&#10;&#10;Description automatically generated">
            <a:extLst>
              <a:ext uri="{FF2B5EF4-FFF2-40B4-BE49-F238E27FC236}">
                <a16:creationId xmlns:a16="http://schemas.microsoft.com/office/drawing/2014/main" id="{F002B379-E689-E2AA-5457-472BE5D38228}"/>
              </a:ext>
            </a:extLst>
          </p:cNvPr>
          <p:cNvPicPr>
            <a:picLocks noGrp="1" noChangeAspect="1"/>
          </p:cNvPicPr>
          <p:nvPr>
            <p:ph idx="1"/>
          </p:nvPr>
        </p:nvPicPr>
        <p:blipFill>
          <a:blip r:embed="rId2"/>
          <a:stretch>
            <a:fillRect/>
          </a:stretch>
        </p:blipFill>
        <p:spPr>
          <a:xfrm>
            <a:off x="4317865" y="3941327"/>
            <a:ext cx="1562100" cy="2838450"/>
          </a:xfrm>
        </p:spPr>
      </p:pic>
      <p:pic>
        <p:nvPicPr>
          <p:cNvPr id="5" name="Picture 5" descr="A pair of red and black plaid pants&#10;&#10;Description automatically generated">
            <a:extLst>
              <a:ext uri="{FF2B5EF4-FFF2-40B4-BE49-F238E27FC236}">
                <a16:creationId xmlns:a16="http://schemas.microsoft.com/office/drawing/2014/main" id="{31383679-0996-1A8F-3D97-4CBF2E2DEDAF}"/>
              </a:ext>
            </a:extLst>
          </p:cNvPr>
          <p:cNvPicPr>
            <a:picLocks noChangeAspect="1"/>
          </p:cNvPicPr>
          <p:nvPr/>
        </p:nvPicPr>
        <p:blipFill>
          <a:blip r:embed="rId3"/>
          <a:stretch>
            <a:fillRect/>
          </a:stretch>
        </p:blipFill>
        <p:spPr>
          <a:xfrm>
            <a:off x="6223661" y="4262592"/>
            <a:ext cx="1350524" cy="2480148"/>
          </a:xfrm>
          <a:prstGeom prst="rect">
            <a:avLst/>
          </a:prstGeom>
        </p:spPr>
      </p:pic>
      <p:pic>
        <p:nvPicPr>
          <p:cNvPr id="6" name="Picture 6" descr="A black shoe with a logo&#10;&#10;Description automatically generated">
            <a:extLst>
              <a:ext uri="{FF2B5EF4-FFF2-40B4-BE49-F238E27FC236}">
                <a16:creationId xmlns:a16="http://schemas.microsoft.com/office/drawing/2014/main" id="{4ED8FE47-A5A6-340F-48FA-C3049B5C4792}"/>
              </a:ext>
            </a:extLst>
          </p:cNvPr>
          <p:cNvPicPr>
            <a:picLocks noChangeAspect="1"/>
          </p:cNvPicPr>
          <p:nvPr/>
        </p:nvPicPr>
        <p:blipFill>
          <a:blip r:embed="rId4"/>
          <a:stretch>
            <a:fillRect/>
          </a:stretch>
        </p:blipFill>
        <p:spPr>
          <a:xfrm>
            <a:off x="10196470" y="3902831"/>
            <a:ext cx="1900137" cy="828683"/>
          </a:xfrm>
          <a:prstGeom prst="rect">
            <a:avLst/>
          </a:prstGeom>
        </p:spPr>
      </p:pic>
      <p:pic>
        <p:nvPicPr>
          <p:cNvPr id="7" name="Picture 7" descr="A black and white striped slipper&#10;&#10;Description automatically generated">
            <a:extLst>
              <a:ext uri="{FF2B5EF4-FFF2-40B4-BE49-F238E27FC236}">
                <a16:creationId xmlns:a16="http://schemas.microsoft.com/office/drawing/2014/main" id="{7A254C26-1573-4DC3-F5DA-A7FBD70C1B07}"/>
              </a:ext>
            </a:extLst>
          </p:cNvPr>
          <p:cNvPicPr>
            <a:picLocks noChangeAspect="1"/>
          </p:cNvPicPr>
          <p:nvPr/>
        </p:nvPicPr>
        <p:blipFill>
          <a:blip r:embed="rId5"/>
          <a:stretch>
            <a:fillRect/>
          </a:stretch>
        </p:blipFill>
        <p:spPr>
          <a:xfrm>
            <a:off x="10074874" y="4971619"/>
            <a:ext cx="1964988" cy="766864"/>
          </a:xfrm>
          <a:prstGeom prst="rect">
            <a:avLst/>
          </a:prstGeom>
        </p:spPr>
      </p:pic>
      <p:pic>
        <p:nvPicPr>
          <p:cNvPr id="8" name="Picture 8" descr="A black plastic object with holes&#10;&#10;Description automatically generated">
            <a:extLst>
              <a:ext uri="{FF2B5EF4-FFF2-40B4-BE49-F238E27FC236}">
                <a16:creationId xmlns:a16="http://schemas.microsoft.com/office/drawing/2014/main" id="{91BFC421-C8F1-85DC-A339-21CEE8F4F353}"/>
              </a:ext>
            </a:extLst>
          </p:cNvPr>
          <p:cNvPicPr>
            <a:picLocks noChangeAspect="1"/>
          </p:cNvPicPr>
          <p:nvPr/>
        </p:nvPicPr>
        <p:blipFill>
          <a:blip r:embed="rId6"/>
          <a:stretch>
            <a:fillRect/>
          </a:stretch>
        </p:blipFill>
        <p:spPr>
          <a:xfrm>
            <a:off x="10090563" y="5819934"/>
            <a:ext cx="1948775" cy="925286"/>
          </a:xfrm>
          <a:prstGeom prst="rect">
            <a:avLst/>
          </a:prstGeom>
        </p:spPr>
      </p:pic>
      <p:pic>
        <p:nvPicPr>
          <p:cNvPr id="3" name="Picture 8" descr="A pair of ripped jeans&#10;&#10;Description automatically generated">
            <a:extLst>
              <a:ext uri="{FF2B5EF4-FFF2-40B4-BE49-F238E27FC236}">
                <a16:creationId xmlns:a16="http://schemas.microsoft.com/office/drawing/2014/main" id="{AF6EA4DB-C806-A58F-8589-1349D5BD6717}"/>
              </a:ext>
            </a:extLst>
          </p:cNvPr>
          <p:cNvPicPr>
            <a:picLocks noChangeAspect="1"/>
          </p:cNvPicPr>
          <p:nvPr/>
        </p:nvPicPr>
        <p:blipFill>
          <a:blip r:embed="rId7"/>
          <a:stretch>
            <a:fillRect/>
          </a:stretch>
        </p:blipFill>
        <p:spPr>
          <a:xfrm>
            <a:off x="2018490" y="2351257"/>
            <a:ext cx="1491575" cy="1912296"/>
          </a:xfrm>
          <a:prstGeom prst="rect">
            <a:avLst/>
          </a:prstGeom>
        </p:spPr>
      </p:pic>
      <p:pic>
        <p:nvPicPr>
          <p:cNvPr id="9" name="Picture 9" descr="A pair of blue jeans with holes&#10;&#10;Description automatically generated">
            <a:extLst>
              <a:ext uri="{FF2B5EF4-FFF2-40B4-BE49-F238E27FC236}">
                <a16:creationId xmlns:a16="http://schemas.microsoft.com/office/drawing/2014/main" id="{5E6F24F0-0799-0C04-BC6B-5828C1AEE408}"/>
              </a:ext>
            </a:extLst>
          </p:cNvPr>
          <p:cNvPicPr>
            <a:picLocks noChangeAspect="1"/>
          </p:cNvPicPr>
          <p:nvPr/>
        </p:nvPicPr>
        <p:blipFill>
          <a:blip r:embed="rId8"/>
          <a:stretch>
            <a:fillRect/>
          </a:stretch>
        </p:blipFill>
        <p:spPr>
          <a:xfrm>
            <a:off x="444027" y="2954777"/>
            <a:ext cx="1276350" cy="2626468"/>
          </a:xfrm>
          <a:prstGeom prst="rect">
            <a:avLst/>
          </a:prstGeom>
        </p:spPr>
      </p:pic>
      <p:pic>
        <p:nvPicPr>
          <p:cNvPr id="10" name="Picture 10" descr="A red polo shirt on a white background&#10;&#10;Description automatically generated">
            <a:extLst>
              <a:ext uri="{FF2B5EF4-FFF2-40B4-BE49-F238E27FC236}">
                <a16:creationId xmlns:a16="http://schemas.microsoft.com/office/drawing/2014/main" id="{D47C3F2E-8305-D4FF-48E1-46514DBA200C}"/>
              </a:ext>
            </a:extLst>
          </p:cNvPr>
          <p:cNvPicPr>
            <a:picLocks noChangeAspect="1"/>
          </p:cNvPicPr>
          <p:nvPr/>
        </p:nvPicPr>
        <p:blipFill>
          <a:blip r:embed="rId9"/>
          <a:stretch>
            <a:fillRect/>
          </a:stretch>
        </p:blipFill>
        <p:spPr>
          <a:xfrm>
            <a:off x="8199807" y="2164810"/>
            <a:ext cx="1628979" cy="2155489"/>
          </a:xfrm>
          <a:prstGeom prst="rect">
            <a:avLst/>
          </a:prstGeom>
        </p:spPr>
      </p:pic>
      <p:pic>
        <p:nvPicPr>
          <p:cNvPr id="11" name="Picture 11" descr="A yellow polo shirt on a white background&#10;&#10;Description automatically generated">
            <a:extLst>
              <a:ext uri="{FF2B5EF4-FFF2-40B4-BE49-F238E27FC236}">
                <a16:creationId xmlns:a16="http://schemas.microsoft.com/office/drawing/2014/main" id="{763982E5-7156-A51E-4FD2-42BD0924AFF5}"/>
              </a:ext>
            </a:extLst>
          </p:cNvPr>
          <p:cNvPicPr>
            <a:picLocks noChangeAspect="1"/>
          </p:cNvPicPr>
          <p:nvPr/>
        </p:nvPicPr>
        <p:blipFill>
          <a:blip r:embed="rId10"/>
          <a:stretch>
            <a:fillRect/>
          </a:stretch>
        </p:blipFill>
        <p:spPr>
          <a:xfrm>
            <a:off x="6447411" y="1594932"/>
            <a:ext cx="1745305" cy="2217096"/>
          </a:xfrm>
          <a:prstGeom prst="rect">
            <a:avLst/>
          </a:prstGeom>
        </p:spPr>
      </p:pic>
      <p:pic>
        <p:nvPicPr>
          <p:cNvPr id="12" name="Picture 12" descr="A grey sweatshirt with a white background&#10;&#10;Description automatically generated">
            <a:extLst>
              <a:ext uri="{FF2B5EF4-FFF2-40B4-BE49-F238E27FC236}">
                <a16:creationId xmlns:a16="http://schemas.microsoft.com/office/drawing/2014/main" id="{76D4879A-1C77-077C-9F4A-D864522CDB7B}"/>
              </a:ext>
            </a:extLst>
          </p:cNvPr>
          <p:cNvPicPr>
            <a:picLocks noChangeAspect="1"/>
          </p:cNvPicPr>
          <p:nvPr/>
        </p:nvPicPr>
        <p:blipFill>
          <a:blip r:embed="rId11"/>
          <a:stretch>
            <a:fillRect/>
          </a:stretch>
        </p:blipFill>
        <p:spPr>
          <a:xfrm>
            <a:off x="10077855" y="1444558"/>
            <a:ext cx="1731524" cy="2217906"/>
          </a:xfrm>
          <a:prstGeom prst="rect">
            <a:avLst/>
          </a:prstGeom>
        </p:spPr>
      </p:pic>
      <p:sp>
        <p:nvSpPr>
          <p:cNvPr id="13" name="TextBox 12">
            <a:extLst>
              <a:ext uri="{FF2B5EF4-FFF2-40B4-BE49-F238E27FC236}">
                <a16:creationId xmlns:a16="http://schemas.microsoft.com/office/drawing/2014/main" id="{3287B8F8-C0F1-6C84-8298-05D7BE5FBC35}"/>
              </a:ext>
            </a:extLst>
          </p:cNvPr>
          <p:cNvSpPr txBox="1"/>
          <p:nvPr/>
        </p:nvSpPr>
        <p:spPr>
          <a:xfrm>
            <a:off x="689042" y="5763639"/>
            <a:ext cx="352951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cs typeface="Calibri"/>
              </a:rPr>
              <a:t>Sweatpants, Joggers, Yoga pants, tights or Pajama pants</a:t>
            </a:r>
            <a:endParaRPr lang="en-US" sz="1600">
              <a:latin typeface="Arial Nova"/>
              <a:cs typeface="Calibri"/>
            </a:endParaRPr>
          </a:p>
        </p:txBody>
      </p:sp>
      <p:sp>
        <p:nvSpPr>
          <p:cNvPr id="14" name="TextBox 13">
            <a:extLst>
              <a:ext uri="{FF2B5EF4-FFF2-40B4-BE49-F238E27FC236}">
                <a16:creationId xmlns:a16="http://schemas.microsoft.com/office/drawing/2014/main" id="{C5EB46B3-77A0-501A-BB06-053591041663}"/>
              </a:ext>
            </a:extLst>
          </p:cNvPr>
          <p:cNvSpPr txBox="1"/>
          <p:nvPr/>
        </p:nvSpPr>
        <p:spPr>
          <a:xfrm>
            <a:off x="121596" y="1832043"/>
            <a:ext cx="319715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rPr>
              <a:t>Ripped or Frayed Jeans</a:t>
            </a:r>
            <a:endParaRPr lang="en-US"/>
          </a:p>
        </p:txBody>
      </p:sp>
      <p:sp>
        <p:nvSpPr>
          <p:cNvPr id="15" name="TextBox 14">
            <a:extLst>
              <a:ext uri="{FF2B5EF4-FFF2-40B4-BE49-F238E27FC236}">
                <a16:creationId xmlns:a16="http://schemas.microsoft.com/office/drawing/2014/main" id="{4767ABE0-8834-F348-64A5-2745DB8D4DB5}"/>
              </a:ext>
            </a:extLst>
          </p:cNvPr>
          <p:cNvSpPr txBox="1"/>
          <p:nvPr/>
        </p:nvSpPr>
        <p:spPr>
          <a:xfrm>
            <a:off x="3704617" y="2731851"/>
            <a:ext cx="274319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rPr>
              <a:t>Non - Somerset, Hoodies or Polos </a:t>
            </a:r>
          </a:p>
        </p:txBody>
      </p:sp>
      <p:sp>
        <p:nvSpPr>
          <p:cNvPr id="16" name="TextBox 15">
            <a:extLst>
              <a:ext uri="{FF2B5EF4-FFF2-40B4-BE49-F238E27FC236}">
                <a16:creationId xmlns:a16="http://schemas.microsoft.com/office/drawing/2014/main" id="{C20A2E52-FF9B-1687-9FAF-C93DAAA59327}"/>
              </a:ext>
            </a:extLst>
          </p:cNvPr>
          <p:cNvSpPr txBox="1"/>
          <p:nvPr/>
        </p:nvSpPr>
        <p:spPr>
          <a:xfrm>
            <a:off x="7928042" y="4969212"/>
            <a:ext cx="1802859"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rPr>
              <a:t>Crocs, Slides  &amp; Foam Runners</a:t>
            </a:r>
            <a:endParaRPr lang="en-US"/>
          </a:p>
        </p:txBody>
      </p:sp>
    </p:spTree>
    <p:extLst>
      <p:ext uri="{BB962C8B-B14F-4D97-AF65-F5344CB8AC3E}">
        <p14:creationId xmlns:p14="http://schemas.microsoft.com/office/powerpoint/2010/main" val="2664246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74FF77FE-0C9D-5FBC-DFDA-AC62B5E40E9E}"/>
              </a:ext>
            </a:extLst>
          </p:cNvPr>
          <p:cNvSpPr>
            <a:spLocks noGrp="1"/>
          </p:cNvSpPr>
          <p:nvPr>
            <p:ph type="title"/>
          </p:nvPr>
        </p:nvSpPr>
        <p:spPr>
          <a:xfrm>
            <a:off x="1295400" y="669925"/>
            <a:ext cx="4800600" cy="1325563"/>
          </a:xfrm>
        </p:spPr>
        <p:txBody>
          <a:bodyPr anchor="b">
            <a:normAutofit/>
          </a:bodyPr>
          <a:lstStyle/>
          <a:p>
            <a:r>
              <a:rPr lang="en-US" b="1">
                <a:solidFill>
                  <a:schemeClr val="bg1"/>
                </a:solidFill>
                <a:cs typeface="Calibri Light"/>
              </a:rPr>
              <a:t>Dress Code Violations</a:t>
            </a:r>
          </a:p>
        </p:txBody>
      </p:sp>
      <p:cxnSp>
        <p:nvCxnSpPr>
          <p:cNvPr id="12" name="Straight Connector 11">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761105C-DB17-0319-8F33-AA686F8C41A7}"/>
              </a:ext>
            </a:extLst>
          </p:cNvPr>
          <p:cNvSpPr>
            <a:spLocks noGrp="1"/>
          </p:cNvSpPr>
          <p:nvPr>
            <p:ph idx="1"/>
          </p:nvPr>
        </p:nvSpPr>
        <p:spPr>
          <a:xfrm>
            <a:off x="1295400" y="2288833"/>
            <a:ext cx="4800600" cy="3711571"/>
          </a:xfrm>
        </p:spPr>
        <p:txBody>
          <a:bodyPr vert="horz" lIns="91440" tIns="45720" rIns="91440" bIns="45720" rtlCol="0" anchor="t">
            <a:normAutofit/>
          </a:bodyPr>
          <a:lstStyle/>
          <a:p>
            <a:r>
              <a:rPr lang="en-US" sz="1900" b="1">
                <a:solidFill>
                  <a:schemeClr val="bg1"/>
                </a:solidFill>
                <a:cs typeface="Calibri"/>
              </a:rPr>
              <a:t>A Somerset College Prep shirt must be worn underneath a zip up Hoodie or Jacket.</a:t>
            </a:r>
          </a:p>
          <a:p>
            <a:r>
              <a:rPr lang="en-US" sz="1900" b="1">
                <a:solidFill>
                  <a:schemeClr val="bg1"/>
                </a:solidFill>
                <a:cs typeface="Calibri"/>
              </a:rPr>
              <a:t>Exceptions would include</a:t>
            </a:r>
          </a:p>
          <a:p>
            <a:pPr marL="514350" indent="-514350">
              <a:buAutoNum type="alphaLcPeriod"/>
            </a:pPr>
            <a:r>
              <a:rPr lang="en-US" sz="1900" b="1">
                <a:solidFill>
                  <a:schemeClr val="bg1"/>
                </a:solidFill>
                <a:cs typeface="Calibri"/>
              </a:rPr>
              <a:t>House Shirts on Thursday's</a:t>
            </a:r>
          </a:p>
          <a:p>
            <a:pPr marL="514350" indent="-514350">
              <a:buAutoNum type="alphaLcPeriod"/>
            </a:pPr>
            <a:r>
              <a:rPr lang="en-US" sz="1900" b="1">
                <a:solidFill>
                  <a:schemeClr val="bg1"/>
                </a:solidFill>
                <a:cs typeface="Calibri"/>
              </a:rPr>
              <a:t>School Friday Shirts</a:t>
            </a:r>
          </a:p>
          <a:p>
            <a:pPr marL="514350" indent="-514350">
              <a:buAutoNum type="alphaLcPeriod"/>
            </a:pPr>
            <a:r>
              <a:rPr lang="en-US" sz="1900" b="1">
                <a:solidFill>
                  <a:schemeClr val="bg1"/>
                </a:solidFill>
                <a:cs typeface="Calibri"/>
              </a:rPr>
              <a:t>Club Shirts </a:t>
            </a:r>
          </a:p>
          <a:p>
            <a:pPr marL="514350" indent="-514350">
              <a:buAutoNum type="alphaLcPeriod"/>
            </a:pPr>
            <a:r>
              <a:rPr lang="en-US" sz="1900" b="1">
                <a:solidFill>
                  <a:schemeClr val="bg1"/>
                </a:solidFill>
                <a:cs typeface="Calibri"/>
              </a:rPr>
              <a:t>School Athletic apparel for game days.</a:t>
            </a:r>
          </a:p>
          <a:p>
            <a:pPr marL="0" indent="0">
              <a:buNone/>
            </a:pPr>
            <a:r>
              <a:rPr lang="en-US" sz="1900" b="1">
                <a:solidFill>
                  <a:schemeClr val="bg1"/>
                </a:solidFill>
                <a:cs typeface="Calibri"/>
              </a:rPr>
              <a:t>Anyone not in compliance will be given a Dress Code Violation according to our Discipline Matrix.</a:t>
            </a:r>
          </a:p>
          <a:p>
            <a:pPr marL="0" indent="0">
              <a:buNone/>
            </a:pPr>
            <a:endParaRPr lang="en-US" sz="1900" b="1">
              <a:solidFill>
                <a:schemeClr val="bg1"/>
              </a:solidFill>
              <a:cs typeface="Calibri"/>
            </a:endParaRPr>
          </a:p>
        </p:txBody>
      </p:sp>
      <p:pic>
        <p:nvPicPr>
          <p:cNvPr id="4" name="Picture 4" descr="A grey zip up hoodie with a logo on it&#10;&#10;Description automatically generated">
            <a:extLst>
              <a:ext uri="{FF2B5EF4-FFF2-40B4-BE49-F238E27FC236}">
                <a16:creationId xmlns:a16="http://schemas.microsoft.com/office/drawing/2014/main" id="{0E2289F9-BDCA-3485-7E5B-B3B3532EAC80}"/>
              </a:ext>
            </a:extLst>
          </p:cNvPr>
          <p:cNvPicPr>
            <a:picLocks noChangeAspect="1"/>
          </p:cNvPicPr>
          <p:nvPr/>
        </p:nvPicPr>
        <p:blipFill>
          <a:blip r:embed="rId2"/>
          <a:stretch>
            <a:fillRect/>
          </a:stretch>
        </p:blipFill>
        <p:spPr>
          <a:xfrm>
            <a:off x="7235203" y="369913"/>
            <a:ext cx="2408620" cy="2784532"/>
          </a:xfrm>
          <a:prstGeom prst="rect">
            <a:avLst/>
          </a:prstGeom>
        </p:spPr>
      </p:pic>
      <p:sp>
        <p:nvSpPr>
          <p:cNvPr id="14" name="Rectangle 13">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603" y="182859"/>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maroon sweatshirt with a logo on it&#10;&#10;Description automatically generated">
            <a:extLst>
              <a:ext uri="{FF2B5EF4-FFF2-40B4-BE49-F238E27FC236}">
                <a16:creationId xmlns:a16="http://schemas.microsoft.com/office/drawing/2014/main" id="{8CE2AA02-2E69-44AC-AD4B-362758B7720E}"/>
              </a:ext>
            </a:extLst>
          </p:cNvPr>
          <p:cNvPicPr>
            <a:picLocks noChangeAspect="1"/>
          </p:cNvPicPr>
          <p:nvPr/>
        </p:nvPicPr>
        <p:blipFill>
          <a:blip r:embed="rId3"/>
          <a:stretch>
            <a:fillRect/>
          </a:stretch>
        </p:blipFill>
        <p:spPr>
          <a:xfrm>
            <a:off x="8386471" y="3730267"/>
            <a:ext cx="2893020" cy="2784532"/>
          </a:xfrm>
          <a:prstGeom prst="rect">
            <a:avLst/>
          </a:prstGeom>
        </p:spPr>
      </p:pic>
      <p:sp>
        <p:nvSpPr>
          <p:cNvPr id="16" name="Rectangle 15">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5071" y="3543213"/>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5362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descr="SmartArt Process diagram">
            <a:extLst>
              <a:ext uri="{FF2B5EF4-FFF2-40B4-BE49-F238E27FC236}">
                <a16:creationId xmlns:a16="http://schemas.microsoft.com/office/drawing/2014/main" id="{703FAB33-C653-48B0-9838-6BDC8704C19E}"/>
              </a:ext>
            </a:extLst>
          </p:cNvPr>
          <p:cNvGraphicFramePr>
            <a:graphicFrameLocks/>
          </p:cNvGraphicFramePr>
          <p:nvPr/>
        </p:nvGraphicFramePr>
        <p:xfrm>
          <a:off x="680354" y="872455"/>
          <a:ext cx="10862719" cy="5696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2D15B7BD-52A2-46CD-9905-39068311BCA2}"/>
              </a:ext>
            </a:extLst>
          </p:cNvPr>
          <p:cNvSpPr>
            <a:spLocks noGrp="1"/>
          </p:cNvSpPr>
          <p:nvPr>
            <p:ph type="title"/>
          </p:nvPr>
        </p:nvSpPr>
        <p:spPr/>
        <p:txBody>
          <a:bodyPr>
            <a:normAutofit/>
          </a:bodyPr>
          <a:lstStyle/>
          <a:p>
            <a:r>
              <a:rPr lang="en-US" sz="5400" b="0"/>
              <a:t>Discipline Matrix  (Uniform Violation)</a:t>
            </a:r>
          </a:p>
        </p:txBody>
      </p:sp>
      <p:sp>
        <p:nvSpPr>
          <p:cNvPr id="10" name="Rectangle 9" descr="Red square">
            <a:extLst>
              <a:ext uri="{FF2B5EF4-FFF2-40B4-BE49-F238E27FC236}">
                <a16:creationId xmlns:a16="http://schemas.microsoft.com/office/drawing/2014/main" id="{A12CC26A-5315-4976-ADC0-5433567BBAE9}"/>
              </a:ext>
            </a:extLst>
          </p:cNvPr>
          <p:cNvSpPr/>
          <p:nvPr/>
        </p:nvSpPr>
        <p:spPr>
          <a:xfrm>
            <a:off x="775872" y="1909752"/>
            <a:ext cx="1900653" cy="688932"/>
          </a:xfrm>
          <a:prstGeom prst="rect">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a:t>
            </a:r>
            <a:r>
              <a:rPr lang="en-US" sz="2400" baseline="30000"/>
              <a:t>st</a:t>
            </a:r>
            <a:r>
              <a:rPr lang="en-US" sz="2400"/>
              <a:t> Offense</a:t>
            </a:r>
          </a:p>
        </p:txBody>
      </p:sp>
      <p:sp>
        <p:nvSpPr>
          <p:cNvPr id="13" name="Rectangle 12" descr="Orange square">
            <a:extLst>
              <a:ext uri="{FF2B5EF4-FFF2-40B4-BE49-F238E27FC236}">
                <a16:creationId xmlns:a16="http://schemas.microsoft.com/office/drawing/2014/main" id="{1930D93D-7C86-4A0B-AC32-322C4830B011}"/>
              </a:ext>
            </a:extLst>
          </p:cNvPr>
          <p:cNvSpPr/>
          <p:nvPr/>
        </p:nvSpPr>
        <p:spPr>
          <a:xfrm>
            <a:off x="2904744" y="1892518"/>
            <a:ext cx="1857511" cy="706166"/>
          </a:xfrm>
          <a:prstGeom prst="rect">
            <a:avLst/>
          </a:prstGeom>
          <a:solidFill>
            <a:schemeClr val="accent5">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2</a:t>
            </a:r>
            <a:r>
              <a:rPr lang="en-US" sz="2400" baseline="30000"/>
              <a:t>nd</a:t>
            </a:r>
            <a:r>
              <a:rPr lang="en-US" sz="2400"/>
              <a:t> Offense</a:t>
            </a:r>
          </a:p>
        </p:txBody>
      </p:sp>
      <p:sp>
        <p:nvSpPr>
          <p:cNvPr id="14" name="Rectangle 13" descr="Orange square">
            <a:extLst>
              <a:ext uri="{FF2B5EF4-FFF2-40B4-BE49-F238E27FC236}">
                <a16:creationId xmlns:a16="http://schemas.microsoft.com/office/drawing/2014/main" id="{3465B29B-8058-46D1-9660-8E77A907D117}"/>
              </a:ext>
            </a:extLst>
          </p:cNvPr>
          <p:cNvSpPr/>
          <p:nvPr/>
        </p:nvSpPr>
        <p:spPr>
          <a:xfrm>
            <a:off x="5058455" y="1912342"/>
            <a:ext cx="1817465" cy="686342"/>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3</a:t>
            </a:r>
            <a:r>
              <a:rPr lang="en-US" sz="2400" baseline="30000"/>
              <a:t>rd</a:t>
            </a:r>
            <a:r>
              <a:rPr lang="en-US" sz="2400"/>
              <a:t> Offense</a:t>
            </a:r>
          </a:p>
        </p:txBody>
      </p:sp>
      <p:sp>
        <p:nvSpPr>
          <p:cNvPr id="15" name="Rectangle 14" descr="Orange square">
            <a:extLst>
              <a:ext uri="{FF2B5EF4-FFF2-40B4-BE49-F238E27FC236}">
                <a16:creationId xmlns:a16="http://schemas.microsoft.com/office/drawing/2014/main" id="{EEFF73B8-4E1C-489B-A505-D683624E688D}"/>
              </a:ext>
            </a:extLst>
          </p:cNvPr>
          <p:cNvSpPr/>
          <p:nvPr/>
        </p:nvSpPr>
        <p:spPr>
          <a:xfrm>
            <a:off x="7172120" y="1892518"/>
            <a:ext cx="1817465" cy="688931"/>
          </a:xfrm>
          <a:prstGeom prst="rect">
            <a:avLst/>
          </a:prstGeom>
          <a:solidFill>
            <a:srgbClr val="E5303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4</a:t>
            </a:r>
            <a:r>
              <a:rPr lang="en-US" sz="2400" baseline="30000"/>
              <a:t>th</a:t>
            </a:r>
            <a:r>
              <a:rPr lang="en-US" sz="2400"/>
              <a:t> Offense</a:t>
            </a:r>
          </a:p>
        </p:txBody>
      </p:sp>
      <p:sp>
        <p:nvSpPr>
          <p:cNvPr id="16" name="Rectangle 15" descr="Yellow square">
            <a:extLst>
              <a:ext uri="{FF2B5EF4-FFF2-40B4-BE49-F238E27FC236}">
                <a16:creationId xmlns:a16="http://schemas.microsoft.com/office/drawing/2014/main" id="{5B34B083-2C6A-4916-B16C-EEDE2F7E0A91}"/>
              </a:ext>
            </a:extLst>
          </p:cNvPr>
          <p:cNvSpPr/>
          <p:nvPr/>
        </p:nvSpPr>
        <p:spPr>
          <a:xfrm>
            <a:off x="9285785" y="1892518"/>
            <a:ext cx="1897360" cy="706166"/>
          </a:xfrm>
          <a:prstGeom prst="rect">
            <a:avLst/>
          </a:prstGeom>
          <a:solidFill>
            <a:schemeClr val="accent6">
              <a:lumMod val="75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5</a:t>
            </a:r>
            <a:r>
              <a:rPr lang="en-US" sz="2400" baseline="30000"/>
              <a:t>th</a:t>
            </a:r>
            <a:r>
              <a:rPr lang="en-US" sz="2400"/>
              <a:t> Offense</a:t>
            </a:r>
          </a:p>
        </p:txBody>
      </p:sp>
      <p:sp>
        <p:nvSpPr>
          <p:cNvPr id="2" name="TextBox 1">
            <a:extLst>
              <a:ext uri="{FF2B5EF4-FFF2-40B4-BE49-F238E27FC236}">
                <a16:creationId xmlns:a16="http://schemas.microsoft.com/office/drawing/2014/main" id="{B9DB3A70-EF77-D7CD-FA5D-032F69E26179}"/>
              </a:ext>
            </a:extLst>
          </p:cNvPr>
          <p:cNvSpPr txBox="1"/>
          <p:nvPr/>
        </p:nvSpPr>
        <p:spPr>
          <a:xfrm>
            <a:off x="2971800" y="2630469"/>
            <a:ext cx="1600200" cy="2431435"/>
          </a:xfrm>
          <a:prstGeom prst="rect">
            <a:avLst/>
          </a:prstGeom>
          <a:noFill/>
        </p:spPr>
        <p:txBody>
          <a:bodyPr wrap="square" rtlCol="0">
            <a:spAutoFit/>
          </a:bodyPr>
          <a:lstStyle/>
          <a:p>
            <a:r>
              <a:rPr lang="en-US" sz="1600" b="1"/>
              <a:t>Every Monday  afterschool. 3:50pm to 4:50pm in cafeteria</a:t>
            </a:r>
          </a:p>
          <a:p>
            <a:endParaRPr lang="en-US" sz="1200" b="1"/>
          </a:p>
          <a:p>
            <a:r>
              <a:rPr lang="en-US" sz="1200" b="1"/>
              <a:t> Tuesday if school is closed Monday</a:t>
            </a:r>
          </a:p>
          <a:p>
            <a:endParaRPr lang="en-US" b="1"/>
          </a:p>
          <a:p>
            <a:endParaRPr lang="en-US"/>
          </a:p>
        </p:txBody>
      </p:sp>
      <p:sp>
        <p:nvSpPr>
          <p:cNvPr id="5" name="TextBox 4">
            <a:extLst>
              <a:ext uri="{FF2B5EF4-FFF2-40B4-BE49-F238E27FC236}">
                <a16:creationId xmlns:a16="http://schemas.microsoft.com/office/drawing/2014/main" id="{4DF0973E-9B3A-D8CD-8AA7-6B0013B14196}"/>
              </a:ext>
            </a:extLst>
          </p:cNvPr>
          <p:cNvSpPr txBox="1"/>
          <p:nvPr/>
        </p:nvSpPr>
        <p:spPr>
          <a:xfrm>
            <a:off x="824480" y="2630469"/>
            <a:ext cx="1852045" cy="1754326"/>
          </a:xfrm>
          <a:prstGeom prst="rect">
            <a:avLst/>
          </a:prstGeom>
          <a:noFill/>
        </p:spPr>
        <p:txBody>
          <a:bodyPr wrap="none" rtlCol="0">
            <a:spAutoFit/>
          </a:bodyPr>
          <a:lstStyle/>
          <a:p>
            <a:r>
              <a:rPr lang="en-US" b="1"/>
              <a:t>Every Friday </a:t>
            </a:r>
          </a:p>
          <a:p>
            <a:r>
              <a:rPr lang="en-US" b="1"/>
              <a:t>12:00 – 12:30</a:t>
            </a:r>
          </a:p>
          <a:p>
            <a:endParaRPr lang="en-US" b="1"/>
          </a:p>
          <a:p>
            <a:endParaRPr lang="en-US" b="1"/>
          </a:p>
          <a:p>
            <a:r>
              <a:rPr lang="en-US" sz="1200" b="1"/>
              <a:t>Detention slip will allow</a:t>
            </a:r>
          </a:p>
          <a:p>
            <a:r>
              <a:rPr lang="en-US" sz="1200" b="1"/>
              <a:t>Student access to front of </a:t>
            </a:r>
          </a:p>
          <a:p>
            <a:r>
              <a:rPr lang="en-US" sz="1200" b="1"/>
              <a:t>lunch line</a:t>
            </a:r>
          </a:p>
        </p:txBody>
      </p:sp>
    </p:spTree>
    <p:extLst>
      <p:ext uri="{BB962C8B-B14F-4D97-AF65-F5344CB8AC3E}">
        <p14:creationId xmlns:p14="http://schemas.microsoft.com/office/powerpoint/2010/main" val="14406824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89E76-3965-8237-9DB8-E48B3DB7472C}"/>
              </a:ext>
            </a:extLst>
          </p:cNvPr>
          <p:cNvSpPr>
            <a:spLocks noGrp="1"/>
          </p:cNvSpPr>
          <p:nvPr>
            <p:ph type="title"/>
          </p:nvPr>
        </p:nvSpPr>
        <p:spPr>
          <a:xfrm>
            <a:off x="108626" y="121934"/>
            <a:ext cx="12055811" cy="1584966"/>
          </a:xfrm>
        </p:spPr>
        <p:txBody>
          <a:bodyPr vert="horz" lIns="91440" tIns="45720" rIns="91440" bIns="45720" rtlCol="0" anchor="ctr">
            <a:noAutofit/>
          </a:bodyPr>
          <a:lstStyle/>
          <a:p>
            <a:pPr algn="ctr"/>
            <a:r>
              <a:rPr lang="en-US" sz="6000" b="1">
                <a:cs typeface="Calibri Light"/>
              </a:rPr>
              <a:t>Somerset College Prep Discipline Matrix</a:t>
            </a:r>
            <a:endParaRPr lang="en-US"/>
          </a:p>
        </p:txBody>
      </p:sp>
      <p:sp>
        <p:nvSpPr>
          <p:cNvPr id="4" name="TextBox 3">
            <a:extLst>
              <a:ext uri="{FF2B5EF4-FFF2-40B4-BE49-F238E27FC236}">
                <a16:creationId xmlns:a16="http://schemas.microsoft.com/office/drawing/2014/main" id="{F2FF9FA7-61E4-05FB-803A-FEB8164FA6E2}"/>
              </a:ext>
            </a:extLst>
          </p:cNvPr>
          <p:cNvSpPr txBox="1"/>
          <p:nvPr/>
        </p:nvSpPr>
        <p:spPr>
          <a:xfrm>
            <a:off x="-1" y="964660"/>
            <a:ext cx="3975369" cy="646331"/>
          </a:xfrm>
          <a:prstGeom prst="rect">
            <a:avLst/>
          </a:prstGeom>
          <a:solidFill>
            <a:schemeClr val="bg1">
              <a:lumMod val="8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*Warnings* Do Not apply to all discipline. Teacher &amp; Staff discretion</a:t>
            </a:r>
            <a:endParaRPr lang="en-US"/>
          </a:p>
        </p:txBody>
      </p:sp>
      <p:sp>
        <p:nvSpPr>
          <p:cNvPr id="5" name="TextBox 4">
            <a:extLst>
              <a:ext uri="{FF2B5EF4-FFF2-40B4-BE49-F238E27FC236}">
                <a16:creationId xmlns:a16="http://schemas.microsoft.com/office/drawing/2014/main" id="{BD59F53A-04F3-A1F0-13DB-2D62D861B163}"/>
              </a:ext>
            </a:extLst>
          </p:cNvPr>
          <p:cNvSpPr txBox="1"/>
          <p:nvPr/>
        </p:nvSpPr>
        <p:spPr>
          <a:xfrm>
            <a:off x="24319" y="1613169"/>
            <a:ext cx="4210454" cy="646331"/>
          </a:xfrm>
          <a:prstGeom prst="rect">
            <a:avLst/>
          </a:prstGeom>
          <a:solidFill>
            <a:srgbClr val="00B0F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cs typeface="Calibri" panose="020F0502020204030204"/>
              </a:rPr>
              <a:t>DETENTION</a:t>
            </a:r>
            <a:endParaRPr lang="en-US" sz="3600">
              <a:cs typeface="Calibri" panose="020F0502020204030204"/>
            </a:endParaRPr>
          </a:p>
        </p:txBody>
      </p:sp>
      <p:sp>
        <p:nvSpPr>
          <p:cNvPr id="6" name="TextBox 5">
            <a:extLst>
              <a:ext uri="{FF2B5EF4-FFF2-40B4-BE49-F238E27FC236}">
                <a16:creationId xmlns:a16="http://schemas.microsoft.com/office/drawing/2014/main" id="{4B65151C-100C-347E-C490-05C2990C93E6}"/>
              </a:ext>
            </a:extLst>
          </p:cNvPr>
          <p:cNvSpPr txBox="1"/>
          <p:nvPr/>
        </p:nvSpPr>
        <p:spPr>
          <a:xfrm>
            <a:off x="4223425" y="1613170"/>
            <a:ext cx="4007794" cy="1200329"/>
          </a:xfrm>
          <a:prstGeom prst="rect">
            <a:avLst/>
          </a:prstGeom>
          <a:solidFill>
            <a:srgbClr val="FFFF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cs typeface="Calibri" panose="020F0502020204030204"/>
              </a:rPr>
              <a:t>SATURDAY DETENTION</a:t>
            </a:r>
          </a:p>
        </p:txBody>
      </p:sp>
      <p:sp>
        <p:nvSpPr>
          <p:cNvPr id="7" name="TextBox 6">
            <a:extLst>
              <a:ext uri="{FF2B5EF4-FFF2-40B4-BE49-F238E27FC236}">
                <a16:creationId xmlns:a16="http://schemas.microsoft.com/office/drawing/2014/main" id="{696AD32F-C08F-FB6C-0BF8-97925B7E9453}"/>
              </a:ext>
            </a:extLst>
          </p:cNvPr>
          <p:cNvSpPr txBox="1"/>
          <p:nvPr/>
        </p:nvSpPr>
        <p:spPr>
          <a:xfrm>
            <a:off x="8227979" y="1613170"/>
            <a:ext cx="3934836" cy="1200329"/>
          </a:xfrm>
          <a:prstGeom prst="rect">
            <a:avLst/>
          </a:prstGeom>
          <a:solidFill>
            <a:srgbClr val="FF0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cs typeface="Calibri"/>
              </a:rPr>
              <a:t>SUSPENSION </a:t>
            </a:r>
            <a:r>
              <a:rPr lang="en-US" sz="2400" b="1">
                <a:cs typeface="Calibri"/>
              </a:rPr>
              <a:t>including </a:t>
            </a:r>
            <a:r>
              <a:rPr lang="en-US" sz="3600" b="1">
                <a:cs typeface="Calibri"/>
              </a:rPr>
              <a:t> </a:t>
            </a:r>
            <a:r>
              <a:rPr lang="en-US" sz="3600" b="1" u="sng">
                <a:cs typeface="Calibri"/>
              </a:rPr>
              <a:t>DISMISSAL</a:t>
            </a:r>
          </a:p>
        </p:txBody>
      </p:sp>
      <p:sp>
        <p:nvSpPr>
          <p:cNvPr id="8" name="TextBox 7">
            <a:extLst>
              <a:ext uri="{FF2B5EF4-FFF2-40B4-BE49-F238E27FC236}">
                <a16:creationId xmlns:a16="http://schemas.microsoft.com/office/drawing/2014/main" id="{98F7810E-357A-5DFA-CEEE-FDB0B33CE9BF}"/>
              </a:ext>
            </a:extLst>
          </p:cNvPr>
          <p:cNvSpPr txBox="1"/>
          <p:nvPr/>
        </p:nvSpPr>
        <p:spPr>
          <a:xfrm>
            <a:off x="0" y="2350850"/>
            <a:ext cx="4202347"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cs typeface="Calibri"/>
              </a:rPr>
              <a:t>3:50 to 4:50pm</a:t>
            </a:r>
          </a:p>
          <a:p>
            <a:pPr marL="285750" indent="-285750">
              <a:buFont typeface="Arial"/>
              <a:buChar char="•"/>
            </a:pPr>
            <a:r>
              <a:rPr lang="en-US" b="1">
                <a:cs typeface="Calibri"/>
              </a:rPr>
              <a:t>Classroom Disruption</a:t>
            </a:r>
          </a:p>
          <a:p>
            <a:pPr marL="285750" indent="-285750">
              <a:buFont typeface="Arial"/>
              <a:buChar char="•"/>
            </a:pPr>
            <a:r>
              <a:rPr lang="en-US" b="1">
                <a:cs typeface="Calibri"/>
              </a:rPr>
              <a:t>Disruptive Conduct</a:t>
            </a:r>
          </a:p>
          <a:p>
            <a:pPr marL="285750" indent="-285750">
              <a:buFont typeface="Arial"/>
              <a:buChar char="•"/>
            </a:pPr>
            <a:r>
              <a:rPr lang="en-US" b="1">
                <a:cs typeface="Calibri"/>
              </a:rPr>
              <a:t>Chewing Gum</a:t>
            </a:r>
          </a:p>
          <a:p>
            <a:pPr marL="285750" indent="-285750">
              <a:buFont typeface="Arial"/>
              <a:buChar char="•"/>
            </a:pPr>
            <a:r>
              <a:rPr lang="en-US" b="1">
                <a:cs typeface="Calibri"/>
              </a:rPr>
              <a:t>Bus Violation</a:t>
            </a:r>
          </a:p>
          <a:p>
            <a:pPr marL="285750" indent="-285750">
              <a:buFont typeface="Arial"/>
              <a:buChar char="•"/>
            </a:pPr>
            <a:r>
              <a:rPr lang="en-US" b="1">
                <a:cs typeface="Calibri"/>
              </a:rPr>
              <a:t>Disrespect for others or property</a:t>
            </a:r>
          </a:p>
          <a:p>
            <a:pPr marL="285750" indent="-285750">
              <a:buFont typeface="Arial" panose="020B0604020202020204" pitchFamily="34" charset="0"/>
              <a:buChar char="•"/>
            </a:pPr>
            <a:r>
              <a:rPr lang="en-US" b="1">
                <a:cs typeface="Calibri"/>
              </a:rPr>
              <a:t>Uniform Violation </a:t>
            </a:r>
          </a:p>
          <a:p>
            <a:pPr marL="285750" indent="-285750">
              <a:buFont typeface="Arial"/>
              <a:buChar char="•"/>
            </a:pPr>
            <a:r>
              <a:rPr lang="en-US" b="1">
                <a:cs typeface="Calibri"/>
              </a:rPr>
              <a:t>Littering during lunch</a:t>
            </a:r>
          </a:p>
          <a:p>
            <a:pPr marL="285750" indent="-285750">
              <a:buFont typeface="Arial"/>
              <a:buChar char="•"/>
            </a:pPr>
            <a:r>
              <a:rPr lang="en-US" b="1">
                <a:cs typeface="Calibri"/>
              </a:rPr>
              <a:t>Electronic Confiscation</a:t>
            </a:r>
          </a:p>
          <a:p>
            <a:pPr marL="285750" indent="-285750">
              <a:buFont typeface="Arial"/>
              <a:buChar char="•"/>
            </a:pPr>
            <a:r>
              <a:rPr lang="en-US" b="1">
                <a:cs typeface="Calibri"/>
              </a:rPr>
              <a:t>Public Display of Affection / P.D.A</a:t>
            </a:r>
          </a:p>
          <a:p>
            <a:pPr marL="285750" indent="-285750">
              <a:buFont typeface="Arial"/>
              <a:buChar char="•"/>
            </a:pPr>
            <a:r>
              <a:rPr lang="en-US" b="1">
                <a:cs typeface="Calibri"/>
              </a:rPr>
              <a:t>Profane Obscene Abusive Language</a:t>
            </a:r>
          </a:p>
          <a:p>
            <a:pPr marL="285750" indent="-285750">
              <a:buFont typeface="Arial"/>
              <a:buChar char="•"/>
            </a:pPr>
            <a:r>
              <a:rPr lang="en-US" b="1">
                <a:cs typeface="Calibri"/>
              </a:rPr>
              <a:t>Running in the Halls</a:t>
            </a:r>
          </a:p>
          <a:p>
            <a:pPr marL="285750" indent="-285750">
              <a:buFont typeface="Arial"/>
              <a:buChar char="•"/>
            </a:pPr>
            <a:r>
              <a:rPr lang="en-US" b="1">
                <a:cs typeface="Calibri"/>
              </a:rPr>
              <a:t>Spray used in the Restrooms</a:t>
            </a:r>
          </a:p>
          <a:p>
            <a:pPr marL="285750" indent="-285750">
              <a:buFont typeface="Arial"/>
              <a:buChar char="•"/>
            </a:pPr>
            <a:r>
              <a:rPr lang="en-US" b="1">
                <a:cs typeface="Calibri"/>
              </a:rPr>
              <a:t>Tardy to Class</a:t>
            </a:r>
          </a:p>
          <a:p>
            <a:pPr marL="285750" indent="-285750">
              <a:buFont typeface="Arial"/>
              <a:buChar char="•"/>
            </a:pPr>
            <a:r>
              <a:rPr lang="en-US" b="1">
                <a:cs typeface="Calibri"/>
              </a:rPr>
              <a:t>Tardy to School ( 3 late arrivals non bus rider)</a:t>
            </a:r>
          </a:p>
        </p:txBody>
      </p:sp>
      <p:sp>
        <p:nvSpPr>
          <p:cNvPr id="9" name="TextBox 8">
            <a:extLst>
              <a:ext uri="{FF2B5EF4-FFF2-40B4-BE49-F238E27FC236}">
                <a16:creationId xmlns:a16="http://schemas.microsoft.com/office/drawing/2014/main" id="{2E209442-1BFA-C5F3-3881-E53F65E526CB}"/>
              </a:ext>
            </a:extLst>
          </p:cNvPr>
          <p:cNvSpPr txBox="1"/>
          <p:nvPr/>
        </p:nvSpPr>
        <p:spPr>
          <a:xfrm>
            <a:off x="4231531" y="2958829"/>
            <a:ext cx="4015901"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cs typeface="Calibri"/>
              </a:rPr>
              <a:t>9:30 to 12:30pm</a:t>
            </a:r>
          </a:p>
          <a:p>
            <a:pPr marL="285750" indent="-285750">
              <a:buFont typeface="Arial"/>
              <a:buChar char="•"/>
            </a:pPr>
            <a:r>
              <a:rPr lang="en-US" b="1">
                <a:cs typeface="Calibri"/>
              </a:rPr>
              <a:t>Horseplay</a:t>
            </a:r>
          </a:p>
          <a:p>
            <a:pPr marL="285750" indent="-285750">
              <a:buFont typeface="Arial"/>
              <a:buChar char="•"/>
            </a:pPr>
            <a:r>
              <a:rPr lang="en-US" b="1">
                <a:cs typeface="Calibri"/>
              </a:rPr>
              <a:t>Missed Detention</a:t>
            </a:r>
          </a:p>
          <a:p>
            <a:pPr marL="285750" indent="-285750">
              <a:buFont typeface="Arial"/>
              <a:buChar char="•"/>
            </a:pPr>
            <a:r>
              <a:rPr lang="en-US" b="1">
                <a:cs typeface="Calibri"/>
              </a:rPr>
              <a:t>Multiple Detentions</a:t>
            </a:r>
          </a:p>
          <a:p>
            <a:pPr marL="285750" indent="-285750">
              <a:buFont typeface="Arial"/>
              <a:buChar char="•"/>
            </a:pPr>
            <a:r>
              <a:rPr lang="en-US" b="1">
                <a:cs typeface="Calibri"/>
              </a:rPr>
              <a:t>Disruptive Conduct</a:t>
            </a:r>
          </a:p>
          <a:p>
            <a:pPr marL="285750" indent="-285750">
              <a:buFont typeface="Arial"/>
              <a:buChar char="•"/>
            </a:pPr>
            <a:r>
              <a:rPr lang="en-US" b="1">
                <a:cs typeface="Calibri"/>
              </a:rPr>
              <a:t>Bus Violation</a:t>
            </a:r>
          </a:p>
          <a:p>
            <a:pPr marL="285750" indent="-285750">
              <a:buFont typeface="Arial"/>
              <a:buChar char="•"/>
            </a:pPr>
            <a:r>
              <a:rPr lang="en-US" b="1" u="sng">
                <a:cs typeface="Calibri"/>
              </a:rPr>
              <a:t>Skipping</a:t>
            </a:r>
            <a:r>
              <a:rPr lang="en-US" b="1">
                <a:cs typeface="Calibri"/>
              </a:rPr>
              <a:t> = 2 Saturday Detentions, Referral &amp; 9 week Behavior Probation Contract</a:t>
            </a:r>
          </a:p>
          <a:p>
            <a:pPr marL="285750" indent="-285750">
              <a:buFont typeface="Arial"/>
              <a:buChar char="•"/>
            </a:pPr>
            <a:r>
              <a:rPr lang="en-US" b="1" u="sng">
                <a:cs typeface="Calibri"/>
              </a:rPr>
              <a:t>Cheating</a:t>
            </a:r>
            <a:r>
              <a:rPr lang="en-US" b="1">
                <a:cs typeface="Calibri"/>
              </a:rPr>
              <a:t> = 3 Saturday Detentions, Referral &amp; Behavior Probation Contract</a:t>
            </a:r>
          </a:p>
          <a:p>
            <a:endParaRPr lang="en-US" b="1">
              <a:cs typeface="Calibri"/>
            </a:endParaRPr>
          </a:p>
        </p:txBody>
      </p:sp>
      <p:sp>
        <p:nvSpPr>
          <p:cNvPr id="10" name="TextBox 9">
            <a:extLst>
              <a:ext uri="{FF2B5EF4-FFF2-40B4-BE49-F238E27FC236}">
                <a16:creationId xmlns:a16="http://schemas.microsoft.com/office/drawing/2014/main" id="{BA5D79A4-FE2A-FDEA-4FE3-2E984A85ADAE}"/>
              </a:ext>
            </a:extLst>
          </p:cNvPr>
          <p:cNvSpPr txBox="1"/>
          <p:nvPr/>
        </p:nvSpPr>
        <p:spPr>
          <a:xfrm>
            <a:off x="8236085" y="2812915"/>
            <a:ext cx="3926729" cy="3785652"/>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000" b="1">
                <a:solidFill>
                  <a:schemeClr val="bg1"/>
                </a:solidFill>
                <a:cs typeface="Calibri"/>
              </a:rPr>
              <a:t>Excessive Detentions / Unserved Detention</a:t>
            </a:r>
          </a:p>
          <a:p>
            <a:pPr marL="342900" indent="-342900">
              <a:buFont typeface="Arial"/>
              <a:buChar char="•"/>
            </a:pPr>
            <a:r>
              <a:rPr lang="en-US" sz="2000" b="1">
                <a:solidFill>
                  <a:schemeClr val="bg1"/>
                </a:solidFill>
                <a:cs typeface="Calibri"/>
              </a:rPr>
              <a:t>Theft</a:t>
            </a:r>
          </a:p>
          <a:p>
            <a:pPr marL="342900" indent="-342900">
              <a:buFont typeface="Arial"/>
              <a:buChar char="•"/>
            </a:pPr>
            <a:r>
              <a:rPr lang="en-US" sz="2000" b="1">
                <a:solidFill>
                  <a:schemeClr val="bg1"/>
                </a:solidFill>
                <a:cs typeface="Calibri"/>
              </a:rPr>
              <a:t>False or Misleading Info</a:t>
            </a:r>
          </a:p>
          <a:p>
            <a:pPr marL="342900" indent="-342900">
              <a:buFont typeface="Arial"/>
              <a:buChar char="•"/>
            </a:pPr>
            <a:r>
              <a:rPr lang="en-US" sz="2000" b="1">
                <a:solidFill>
                  <a:schemeClr val="bg1"/>
                </a:solidFill>
                <a:cs typeface="Calibri"/>
              </a:rPr>
              <a:t>Open Defiance of Authority</a:t>
            </a:r>
          </a:p>
          <a:p>
            <a:pPr marL="342900" indent="-342900">
              <a:buFont typeface="Arial"/>
              <a:buChar char="•"/>
            </a:pPr>
            <a:r>
              <a:rPr lang="en-US" sz="2000" b="1">
                <a:solidFill>
                  <a:schemeClr val="bg1"/>
                </a:solidFill>
                <a:cs typeface="Calibri"/>
              </a:rPr>
              <a:t>Vaping / Alcohol</a:t>
            </a:r>
          </a:p>
          <a:p>
            <a:pPr marL="342900" indent="-342900">
              <a:buFont typeface="Arial"/>
              <a:buChar char="•"/>
            </a:pPr>
            <a:r>
              <a:rPr lang="en-US" sz="2000" b="1">
                <a:solidFill>
                  <a:schemeClr val="bg1"/>
                </a:solidFill>
                <a:cs typeface="Calibri"/>
              </a:rPr>
              <a:t>Physical Altercation </a:t>
            </a:r>
          </a:p>
          <a:p>
            <a:pPr marL="342900" indent="-342900">
              <a:buFont typeface="Arial"/>
              <a:buChar char="•"/>
            </a:pPr>
            <a:r>
              <a:rPr lang="en-US" sz="2000" b="1">
                <a:solidFill>
                  <a:schemeClr val="bg1"/>
                </a:solidFill>
                <a:cs typeface="Calibri"/>
              </a:rPr>
              <a:t>Fighting or Attempting to Fight</a:t>
            </a:r>
          </a:p>
          <a:p>
            <a:pPr marL="342900" indent="-342900">
              <a:buFont typeface="Arial"/>
              <a:buChar char="•"/>
            </a:pPr>
            <a:r>
              <a:rPr lang="en-US" sz="2000" b="1">
                <a:solidFill>
                  <a:schemeClr val="bg1"/>
                </a:solidFill>
                <a:cs typeface="Calibri"/>
              </a:rPr>
              <a:t>Assault / Intimidation Threat of Student</a:t>
            </a:r>
          </a:p>
          <a:p>
            <a:pPr marL="342900" indent="-342900">
              <a:buFont typeface="Arial"/>
              <a:buChar char="•"/>
            </a:pPr>
            <a:r>
              <a:rPr lang="en-US" sz="2000" b="1">
                <a:solidFill>
                  <a:schemeClr val="bg1"/>
                </a:solidFill>
                <a:cs typeface="Calibri"/>
              </a:rPr>
              <a:t>Weapons </a:t>
            </a:r>
          </a:p>
          <a:p>
            <a:pPr marL="342900" indent="-342900">
              <a:buFont typeface="Arial"/>
              <a:buChar char="•"/>
            </a:pPr>
            <a:r>
              <a:rPr lang="en-US" sz="2000" b="1">
                <a:solidFill>
                  <a:schemeClr val="bg1"/>
                </a:solidFill>
                <a:cs typeface="Calibri"/>
              </a:rPr>
              <a:t>Other Major Misconduct</a:t>
            </a:r>
          </a:p>
        </p:txBody>
      </p:sp>
    </p:spTree>
    <p:extLst>
      <p:ext uri="{BB962C8B-B14F-4D97-AF65-F5344CB8AC3E}">
        <p14:creationId xmlns:p14="http://schemas.microsoft.com/office/powerpoint/2010/main" val="4218883193"/>
      </p:ext>
    </p:extLst>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MinimalXOVTI">
  <a:themeElements>
    <a:clrScheme name="3D">
      <a:dk1>
        <a:sysClr val="windowText" lastClr="000000"/>
      </a:dk1>
      <a:lt1>
        <a:sysClr val="window" lastClr="FFFFFF"/>
      </a:lt1>
      <a:dk2>
        <a:srgbClr val="201449"/>
      </a:dk2>
      <a:lt2>
        <a:srgbClr val="F3F0E9"/>
      </a:lt2>
      <a:accent1>
        <a:srgbClr val="F900A0"/>
      </a:accent1>
      <a:accent2>
        <a:srgbClr val="4D4EE6"/>
      </a:accent2>
      <a:accent3>
        <a:srgbClr val="454B78"/>
      </a:accent3>
      <a:accent4>
        <a:srgbClr val="A3A3C1"/>
      </a:accent4>
      <a:accent5>
        <a:srgbClr val="7162FE"/>
      </a:accent5>
      <a:accent6>
        <a:srgbClr val="1EBE9B"/>
      </a:accent6>
      <a:hlink>
        <a:srgbClr val="F900A0"/>
      </a:hlink>
      <a:folHlink>
        <a:srgbClr val="954F72"/>
      </a:folHlink>
    </a:clrScheme>
    <a:fontScheme name="Custom 40">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nimalXOVTI" id="{DC540DBD-7FF5-4942-921A-CFF95ECB90AA}" vid="{E72E4198-D957-48FD-B88D-6DAFC89EAFA2}"/>
    </a:ext>
  </a:extLst>
</a:theme>
</file>

<file path=ppt/theme/theme11.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ChronicleVTI">
  <a:themeElements>
    <a:clrScheme name="Chronicle">
      <a:dk1>
        <a:srgbClr val="000000"/>
      </a:dk1>
      <a:lt1>
        <a:srgbClr val="FFFFFF"/>
      </a:lt1>
      <a:dk2>
        <a:srgbClr val="1C1C32"/>
      </a:dk2>
      <a:lt2>
        <a:srgbClr val="F8F4F1"/>
      </a:lt2>
      <a:accent1>
        <a:srgbClr val="734B67"/>
      </a:accent1>
      <a:accent2>
        <a:srgbClr val="959EBB"/>
      </a:accent2>
      <a:accent3>
        <a:srgbClr val="596781"/>
      </a:accent3>
      <a:accent4>
        <a:srgbClr val="7F6E8C"/>
      </a:accent4>
      <a:accent5>
        <a:srgbClr val="DB9A8F"/>
      </a:accent5>
      <a:accent6>
        <a:srgbClr val="C29AB1"/>
      </a:accent6>
      <a:hlink>
        <a:srgbClr val="778BA2"/>
      </a:hlink>
      <a:folHlink>
        <a:srgbClr val="A27C99"/>
      </a:folHlink>
    </a:clrScheme>
    <a:fontScheme name="Univers Calisto">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hronicleVTI" id="{508E4D90-5116-4BF0-876B-3F422DD1F65F}" vid="{AA21DC3D-92A8-43A4-8358-ED428371CD55}"/>
    </a:ext>
  </a:extLst>
</a:theme>
</file>

<file path=ppt/theme/theme1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Sketchy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3.xml><?xml version="1.0" encoding="utf-8"?>
<a:theme xmlns:a="http://schemas.openxmlformats.org/drawingml/2006/main" name="Office Theme">
  <a:themeElements>
    <a:clrScheme name="Custom 7">
      <a:dk1>
        <a:srgbClr val="19232F"/>
      </a:dk1>
      <a:lt1>
        <a:srgbClr val="FFFFFF"/>
      </a:lt1>
      <a:dk2>
        <a:srgbClr val="FF733B"/>
      </a:dk2>
      <a:lt2>
        <a:srgbClr val="E7E6E6"/>
      </a:lt2>
      <a:accent1>
        <a:srgbClr val="FF733B"/>
      </a:accent1>
      <a:accent2>
        <a:srgbClr val="FEB048"/>
      </a:accent2>
      <a:accent3>
        <a:srgbClr val="19232F"/>
      </a:accent3>
      <a:accent4>
        <a:srgbClr val="36A7F7"/>
      </a:accent4>
      <a:accent5>
        <a:srgbClr val="2CCB70"/>
      </a:accent5>
      <a:accent6>
        <a:srgbClr val="FF2F5F"/>
      </a:accent6>
      <a:hlink>
        <a:srgbClr val="36A7F7"/>
      </a:hlink>
      <a:folHlink>
        <a:srgbClr val="36A7F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56473738_Infographic percentage chart_RVA_v3" id="{5F363EEA-29BA-4027-9BF8-0A85486943C8}" vid="{3440FD5E-8BE2-4D4B-98B8-747C8F57C8D5}"/>
    </a:ext>
  </a:extLst>
</a:theme>
</file>

<file path=ppt/theme/theme4.xml><?xml version="1.0" encoding="utf-8"?>
<a:theme xmlns:a="http://schemas.openxmlformats.org/drawingml/2006/main" name="1_Slate">
  <a:themeElements>
    <a:clrScheme name="Slate">
      <a:dk1>
        <a:sysClr val="windowText" lastClr="000000"/>
      </a:dk1>
      <a:lt1>
        <a:sysClr val="window" lastClr="FFFFFF"/>
      </a:lt1>
      <a:dk2>
        <a:srgbClr val="212123"/>
      </a:dk2>
      <a:lt2>
        <a:srgbClr val="DADADA"/>
      </a:lt2>
      <a:accent1>
        <a:srgbClr val="E8B826"/>
      </a:accent1>
      <a:accent2>
        <a:srgbClr val="E2CA72"/>
      </a:accent2>
      <a:accent3>
        <a:srgbClr val="BD723B"/>
      </a:accent3>
      <a:accent4>
        <a:srgbClr val="AE9376"/>
      </a:accent4>
      <a:accent5>
        <a:srgbClr val="A77F41"/>
      </a:accent5>
      <a:accent6>
        <a:srgbClr val="A1AE79"/>
      </a:accent6>
      <a:hlink>
        <a:srgbClr val="F1D06A"/>
      </a:hlink>
      <a:folHlink>
        <a:srgbClr val="EDDCA8"/>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D5CBAF11-69B7-47EA-BC01-41F77058C2A9}"/>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GradientVTI">
  <a:themeElements>
    <a:clrScheme name="Office Theme">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Univers">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ppt/theme/theme7.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8.xml><?xml version="1.0" encoding="utf-8"?>
<a:theme xmlns:a="http://schemas.openxmlformats.org/drawingml/2006/main" name="10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9_Office Theme">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TotalTime>
  <Words>2542</Words>
  <Application>Microsoft Office PowerPoint</Application>
  <PresentationFormat>Widescreen</PresentationFormat>
  <Paragraphs>352</Paragraphs>
  <Slides>52</Slides>
  <Notes>1</Notes>
  <HiddenSlides>0</HiddenSlides>
  <MMClips>0</MMClips>
  <ScaleCrop>false</ScaleCrop>
  <HeadingPairs>
    <vt:vector size="6" baseType="variant">
      <vt:variant>
        <vt:lpstr>Fonts Used</vt:lpstr>
      </vt:variant>
      <vt:variant>
        <vt:i4>35</vt:i4>
      </vt:variant>
      <vt:variant>
        <vt:lpstr>Theme</vt:lpstr>
      </vt:variant>
      <vt:variant>
        <vt:i4>16</vt:i4>
      </vt:variant>
      <vt:variant>
        <vt:lpstr>Slide Titles</vt:lpstr>
      </vt:variant>
      <vt:variant>
        <vt:i4>52</vt:i4>
      </vt:variant>
    </vt:vector>
  </HeadingPairs>
  <TitlesOfParts>
    <vt:vector size="103" baseType="lpstr">
      <vt:lpstr>Aileron Bold</vt:lpstr>
      <vt:lpstr>Algerian</vt:lpstr>
      <vt:lpstr>Aller</vt:lpstr>
      <vt:lpstr>Aptos</vt:lpstr>
      <vt:lpstr>Aptos Display</vt:lpstr>
      <vt:lpstr>Arial</vt:lpstr>
      <vt:lpstr>Arial Black</vt:lpstr>
      <vt:lpstr>Arial Nova</vt:lpstr>
      <vt:lpstr>Black Mango</vt:lpstr>
      <vt:lpstr>Black Mango Bold</vt:lpstr>
      <vt:lpstr>Bookman Old Style</vt:lpstr>
      <vt:lpstr>Brixton</vt:lpstr>
      <vt:lpstr>Calibri</vt:lpstr>
      <vt:lpstr>Calibri Light</vt:lpstr>
      <vt:lpstr>Calisto MT</vt:lpstr>
      <vt:lpstr>Codec Pro</vt:lpstr>
      <vt:lpstr>Courier New</vt:lpstr>
      <vt:lpstr>Georgia</vt:lpstr>
      <vt:lpstr>Gill Sans Nova</vt:lpstr>
      <vt:lpstr>Gladiola</vt:lpstr>
      <vt:lpstr>Grandview Display</vt:lpstr>
      <vt:lpstr>Modern Love</vt:lpstr>
      <vt:lpstr>More Sugar</vt:lpstr>
      <vt:lpstr>Nine by Five</vt:lpstr>
      <vt:lpstr>Norwester</vt:lpstr>
      <vt:lpstr>Open sans</vt:lpstr>
      <vt:lpstr>Recoleta Bold</vt:lpstr>
      <vt:lpstr>Rockwell</vt:lpstr>
      <vt:lpstr>Segoe UI</vt:lpstr>
      <vt:lpstr>Shrikhand</vt:lpstr>
      <vt:lpstr>The Hand</vt:lpstr>
      <vt:lpstr>Times New Roman</vt:lpstr>
      <vt:lpstr>Univers Condensed</vt:lpstr>
      <vt:lpstr>Wedges</vt:lpstr>
      <vt:lpstr>Wingdings 2</vt:lpstr>
      <vt:lpstr>office theme</vt:lpstr>
      <vt:lpstr>SketchyVTI</vt:lpstr>
      <vt:lpstr>Office Theme</vt:lpstr>
      <vt:lpstr>1_Slate</vt:lpstr>
      <vt:lpstr>2_Office Theme</vt:lpstr>
      <vt:lpstr>GradientVTI</vt:lpstr>
      <vt:lpstr>DashVTI</vt:lpstr>
      <vt:lpstr>10_Office Theme</vt:lpstr>
      <vt:lpstr>9_Office Theme</vt:lpstr>
      <vt:lpstr>MinimalXOVTI</vt:lpstr>
      <vt:lpstr>3_Office Theme</vt:lpstr>
      <vt:lpstr>1_Office Theme</vt:lpstr>
      <vt:lpstr>5_Office Theme</vt:lpstr>
      <vt:lpstr>7_Office Theme</vt:lpstr>
      <vt:lpstr>ChronicleVTI</vt:lpstr>
      <vt:lpstr>4_Office Theme</vt:lpstr>
      <vt:lpstr>SOMERSET PURPOSE</vt:lpstr>
      <vt:lpstr>PowerPoint Presentation</vt:lpstr>
      <vt:lpstr>Discipline</vt:lpstr>
      <vt:lpstr>No Cell Phones Off and away the entire day</vt:lpstr>
      <vt:lpstr>Lanyards and IDs are a Mandatory Part of your uniform </vt:lpstr>
      <vt:lpstr>Dress Code Violations (Do Not Wear)</vt:lpstr>
      <vt:lpstr>Dress Code Violations</vt:lpstr>
      <vt:lpstr>Discipline Matrix  (Uniform Violation)</vt:lpstr>
      <vt:lpstr>Somerset College Prep Discipline Matrix</vt:lpstr>
      <vt:lpstr>Somerset Discipline Matrix  </vt:lpstr>
      <vt:lpstr>Missed Detention Consequences</vt:lpstr>
      <vt:lpstr>No Wireless Communication Devices</vt:lpstr>
      <vt:lpstr>PowerPoint Presentation</vt:lpstr>
      <vt:lpstr>PowerPoint Presentation</vt:lpstr>
      <vt:lpstr>PowerPoint Presentation</vt:lpstr>
      <vt:lpstr>PowerPoint Presentation</vt:lpstr>
      <vt:lpstr>NO FOOD or drink  ON THE COURT </vt:lpstr>
      <vt:lpstr>      on basketball courts OR turf  without a staff member present (This means mornings &amp; after school too.)</vt:lpstr>
      <vt:lpstr>PowerPoint Presentation</vt:lpstr>
      <vt:lpstr>Quick Tips From the IT Department</vt:lpstr>
      <vt:lpstr>PowerPoint Presentation</vt:lpstr>
      <vt:lpstr>PowerPoint Presentation</vt:lpstr>
      <vt:lpstr>ATTENTION STUDENTS!!</vt:lpstr>
      <vt:lpstr>WHY?</vt:lpstr>
      <vt:lpstr>HOW DO I SUBMIT A TIP?</vt:lpstr>
      <vt:lpstr>HOW DO I SUBMIT A TIP?</vt:lpstr>
      <vt:lpstr>HOW DO I SUBMIT A TIP?</vt:lpstr>
      <vt:lpstr>HOW DO I SUBMIT A TIP?</vt:lpstr>
      <vt:lpstr>HOW DO I SUBMIT A TIP?</vt:lpstr>
      <vt:lpstr>HOW DO I SUBMIT A TIP?</vt:lpstr>
      <vt:lpstr>HOW DO I SUBMIT A TIP?</vt:lpstr>
      <vt:lpstr>PowerPoint Presentation</vt:lpstr>
      <vt:lpstr>Lanyard Policy!</vt:lpstr>
      <vt:lpstr>PowerPoint Presentation</vt:lpstr>
      <vt:lpstr>PowerPoint Presentation</vt:lpstr>
      <vt:lpstr>PowerPoint Presentation</vt:lpstr>
      <vt:lpstr>PowerPoint Presentation</vt:lpstr>
      <vt:lpstr>PowerPoint Presentation</vt:lpstr>
      <vt:lpstr>PowerPoint Presentation</vt:lpstr>
      <vt:lpstr>Picture Retakes/Make Ups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School Club List</vt:lpstr>
      <vt:lpstr>Interested in starting a school club?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Kyryliw</dc:creator>
  <cp:lastModifiedBy>Michael Kyryliw</cp:lastModifiedBy>
  <cp:revision>6</cp:revision>
  <dcterms:created xsi:type="dcterms:W3CDTF">2023-08-06T12:12:54Z</dcterms:created>
  <dcterms:modified xsi:type="dcterms:W3CDTF">2025-10-03T12:25:57Z</dcterms:modified>
</cp:coreProperties>
</file>